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78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CE3A7-F423-4C46-B6E7-2F8790E2E95F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27B25-A51C-4E9D-89C4-3997EB0A3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27B25-A51C-4E9D-89C4-3997EB0A3C0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E181A2F-7177-49B2-8FF5-6447FB96352B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AF2906-8E64-4A20-8278-9E220CD4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81A2F-7177-49B2-8FF5-6447FB96352B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F2906-8E64-4A20-8278-9E220CD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81A2F-7177-49B2-8FF5-6447FB96352B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F2906-8E64-4A20-8278-9E220CD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81A2F-7177-49B2-8FF5-6447FB96352B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F2906-8E64-4A20-8278-9E220CD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E181A2F-7177-49B2-8FF5-6447FB96352B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AF2906-8E64-4A20-8278-9E220CD4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81A2F-7177-49B2-8FF5-6447FB96352B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5AF2906-8E64-4A20-8278-9E220CD4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81A2F-7177-49B2-8FF5-6447FB96352B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5AF2906-8E64-4A20-8278-9E220CD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81A2F-7177-49B2-8FF5-6447FB96352B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F2906-8E64-4A20-8278-9E220CD4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81A2F-7177-49B2-8FF5-6447FB96352B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F2906-8E64-4A20-8278-9E220CD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E181A2F-7177-49B2-8FF5-6447FB96352B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AF2906-8E64-4A20-8278-9E220CD4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E181A2F-7177-49B2-8FF5-6447FB96352B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AF2906-8E64-4A20-8278-9E220CD4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E181A2F-7177-49B2-8FF5-6447FB96352B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5AF2906-8E64-4A20-8278-9E220CD4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Sabash_Bangladesh_-_RU_-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Osmosis and Diffusion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49611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   The Process by which the water molecules pass through a membrane from a region of higher water concentration to the region of lower water concentration is known as </a:t>
            </a:r>
            <a:r>
              <a:rPr lang="en-US" dirty="0" smtClean="0">
                <a:solidFill>
                  <a:srgbClr val="FFC000"/>
                </a:solidFill>
              </a:rPr>
              <a:t>Osmosis</a:t>
            </a:r>
            <a:r>
              <a:rPr lang="en-US" dirty="0" smtClean="0"/>
              <a:t> (Gr. </a:t>
            </a:r>
            <a:r>
              <a:rPr lang="en-US" i="1" dirty="0" err="1" smtClean="0"/>
              <a:t>Osmos</a:t>
            </a:r>
            <a:r>
              <a:rPr lang="en-US" dirty="0" smtClean="0"/>
              <a:t>- pushing).</a:t>
            </a:r>
          </a:p>
          <a:p>
            <a:pPr algn="just"/>
            <a:endParaRPr lang="en-US" dirty="0" smtClean="0">
              <a:solidFill>
                <a:srgbClr val="92D050"/>
              </a:solidFill>
            </a:endParaRPr>
          </a:p>
          <a:p>
            <a:pPr algn="just"/>
            <a:r>
              <a:rPr lang="en-US" dirty="0" smtClean="0">
                <a:solidFill>
                  <a:srgbClr val="92D050"/>
                </a:solidFill>
              </a:rPr>
              <a:t>Endosmosis</a:t>
            </a:r>
            <a:r>
              <a:rPr lang="en-US" dirty="0" smtClean="0"/>
              <a:t>: The process by which the water molecules enter into the cell is known as endosmosis.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Exosmosis</a:t>
            </a:r>
            <a:r>
              <a:rPr lang="en-US" dirty="0" smtClean="0"/>
              <a:t>: The exit of the water molecules from the cell is known as </a:t>
            </a:r>
            <a:r>
              <a:rPr lang="en-US" dirty="0" err="1" smtClean="0"/>
              <a:t>exosmosis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Osmosis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User\Pictures\Osmosis 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46238"/>
            <a:ext cx="7924800" cy="429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Osmosis and diffusion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User\Pictures\Osmo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51054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Osmosis and Diffusion</a:t>
            </a:r>
            <a:endParaRPr lang="en-US" dirty="0"/>
          </a:p>
        </p:txBody>
      </p:sp>
      <p:pic>
        <p:nvPicPr>
          <p:cNvPr id="6146" name="Picture 2" descr="C:\Users\User\Pictures\Osmosi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5791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Isotonic and Hypertonic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C000"/>
                </a:solidFill>
              </a:rPr>
              <a:t>Isotonic Solution</a:t>
            </a:r>
            <a:r>
              <a:rPr lang="en-US" dirty="0" smtClean="0"/>
              <a:t> : The intracellular and extracellular fluids contain same concentrations  and no osmosis takes place.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92D050"/>
                </a:solidFill>
              </a:rPr>
              <a:t>Hypertonic Solution</a:t>
            </a:r>
            <a:r>
              <a:rPr lang="en-US" dirty="0" smtClean="0"/>
              <a:t>: Solutions which have higher concentrations  of solutes than the intracellular fluids are known as hypertonic solutions</a:t>
            </a:r>
            <a:r>
              <a:rPr lang="en-US" dirty="0" smtClean="0">
                <a:solidFill>
                  <a:srgbClr val="FF0000"/>
                </a:solidFill>
              </a:rPr>
              <a:t>.(Exosmosis)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Hypotonic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C000"/>
                </a:solidFill>
              </a:rPr>
              <a:t>Hypotonic Solution</a:t>
            </a:r>
            <a:r>
              <a:rPr lang="en-US" dirty="0" smtClean="0"/>
              <a:t>: The extracellular solutions which contain less concentrations of the solutes than the cytoplasm are known as hypotonic solutions. </a:t>
            </a:r>
            <a:r>
              <a:rPr lang="en-US" dirty="0" smtClean="0">
                <a:solidFill>
                  <a:srgbClr val="FF0000"/>
                </a:solidFill>
              </a:rPr>
              <a:t>(Endosmosis)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Isotoni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Isotonic, Hypotonic and Hypertonic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Pictures\Isotonic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8001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Diffusion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Free diffusion</a:t>
            </a:r>
            <a:r>
              <a:rPr lang="en-US" dirty="0" smtClean="0"/>
              <a:t>:  It requires no energy expenditure, on the part of the cell, nor does it require any specific transport molecule.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92D050"/>
                </a:solidFill>
              </a:rPr>
              <a:t>Facilitated diffusion</a:t>
            </a:r>
            <a:r>
              <a:rPr lang="en-US" dirty="0" smtClean="0"/>
              <a:t>:  Require energy and specific  carrier for transport.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Endocytosis and Exocytosis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Endocytosis</a:t>
            </a:r>
            <a:r>
              <a:rPr lang="en-US" dirty="0" smtClean="0"/>
              <a:t>:  The process by which the foreign substances are taken in and digested by the cell is known as endocytosis.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FFFF00"/>
                </a:solidFill>
              </a:rPr>
              <a:t>Exocytosis</a:t>
            </a:r>
            <a:r>
              <a:rPr lang="en-US" dirty="0" smtClean="0"/>
              <a:t>:  The cells which have secretory  in function , like pancreatic cells pass out their enzymetic secretions  outside the cell.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Plasma Membrane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6560234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Dr. </a:t>
            </a:r>
            <a:r>
              <a:rPr lang="en-US" dirty="0" err="1" smtClean="0">
                <a:solidFill>
                  <a:srgbClr val="FFC000"/>
                </a:solidFill>
              </a:rPr>
              <a:t>Ananda</a:t>
            </a:r>
            <a:r>
              <a:rPr lang="en-US" dirty="0" smtClean="0">
                <a:solidFill>
                  <a:srgbClr val="FFC000"/>
                </a:solidFill>
              </a:rPr>
              <a:t> Kumar </a:t>
            </a:r>
            <a:r>
              <a:rPr lang="en-US" dirty="0" err="1" smtClean="0">
                <a:solidFill>
                  <a:srgbClr val="FFC000"/>
                </a:solidFill>
              </a:rPr>
              <a:t>Saha</a:t>
            </a:r>
            <a:endParaRPr lang="en-US" dirty="0" smtClean="0">
              <a:solidFill>
                <a:srgbClr val="FFC000"/>
              </a:solidFill>
            </a:endParaRP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Dept. of Zoology</a:t>
            </a:r>
          </a:p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Rajshahi</a:t>
            </a:r>
            <a:r>
              <a:rPr lang="en-US" dirty="0" smtClean="0">
                <a:solidFill>
                  <a:srgbClr val="FFC000"/>
                </a:solidFill>
              </a:rPr>
              <a:t> University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Pinocytosis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Phagocytosis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Pinocytosis</a:t>
            </a:r>
            <a:r>
              <a:rPr lang="en-US" dirty="0" smtClean="0"/>
              <a:t>: When the ingestion  of fluid material in bulk takes place by the cell through plasma membrane  the process is known as Pinocytosis.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FFFF00"/>
                </a:solidFill>
              </a:rPr>
              <a:t>Phagocytosis</a:t>
            </a:r>
            <a:r>
              <a:rPr lang="en-US" dirty="0" smtClean="0"/>
              <a:t>: The process of ingestion of large-sized solid substances by the cell is known as Phagocytosis.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Endocytosis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Pictures\Pinocytosis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1819"/>
            <a:ext cx="8229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Pinocytosis and Phagocytosis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Pictures\Pinocyto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7086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5123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2400"/>
            <a:ext cx="8839200" cy="65532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7000" y="1066800"/>
            <a:ext cx="7010400" cy="1828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C000"/>
                </a:solidFill>
                <a:effectLst/>
              </a:rPr>
              <a:t>     </a:t>
            </a:r>
            <a:r>
              <a:rPr lang="en-US" sz="6000" dirty="0" smtClean="0">
                <a:solidFill>
                  <a:srgbClr val="FFC000"/>
                </a:solidFill>
                <a:effectLst/>
              </a:rPr>
              <a:t>THANK YOU</a:t>
            </a:r>
            <a:endParaRPr lang="en-US" sz="6000" dirty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16002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solidFill>
                  <a:srgbClr val="FFFF00"/>
                </a:solidFill>
              </a:rPr>
              <a:t>Physiology of Plasma membrane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7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plasma membrane acts as a thin barrier which separates  the intracellular fluid or the cytoplasm from extracellular fluid in which the cell live.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case of unicellular organisms (Protozoa) the extracellular fluid may be fresh or marine water, while in multicellular organisms the extracellular fluid may be blood, lymph, or intestinal fluid.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/>
              </a:rPr>
              <a:t>Physiology of Plasma membrane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31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Permeability</a:t>
            </a:r>
            <a:r>
              <a:rPr lang="en-US" b="1" dirty="0" smtClean="0"/>
              <a:t>:</a:t>
            </a:r>
            <a:r>
              <a:rPr lang="en-US" dirty="0" smtClean="0"/>
              <a:t> The Plasma membrane is a thin, elastic membrane around the cell which usually allows the movement of small ions and molecules of various substances through it. This nature of plasma membrane is termed as </a:t>
            </a:r>
            <a:r>
              <a:rPr lang="en-US" b="1" dirty="0" smtClean="0"/>
              <a:t>permeability.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Impermeable plasma membrane</a:t>
            </a:r>
            <a:r>
              <a:rPr lang="en-US" b="1" dirty="0" smtClean="0"/>
              <a:t>:</a:t>
            </a:r>
            <a:r>
              <a:rPr lang="en-US" dirty="0" smtClean="0"/>
              <a:t> The plasma membrane of the unfertilized eggs of certain fishes allows nothing to pass through it except the gases. Such plasma membrane can be termed as impermeable membrane.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/>
              </a:rPr>
              <a:t>Physiology of Plasma Membrane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>
                <a:solidFill>
                  <a:srgbClr val="92D050"/>
                </a:solidFill>
              </a:rPr>
              <a:t>Semi-</a:t>
            </a:r>
            <a:r>
              <a:rPr lang="en-US" b="1" dirty="0" err="1" smtClean="0">
                <a:solidFill>
                  <a:srgbClr val="92D050"/>
                </a:solidFill>
              </a:rPr>
              <a:t>Permiable</a:t>
            </a:r>
            <a:r>
              <a:rPr lang="en-US" b="1" dirty="0" smtClean="0">
                <a:solidFill>
                  <a:srgbClr val="92D050"/>
                </a:solidFill>
              </a:rPr>
              <a:t> membrane</a:t>
            </a:r>
            <a:r>
              <a:rPr lang="en-US" dirty="0" smtClean="0"/>
              <a:t>: The membranes which allow only water but no solute particle to pass through them are known as semi permeable membranes. 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r>
              <a:rPr lang="en-US" dirty="0" smtClean="0"/>
              <a:t>   </a:t>
            </a:r>
          </a:p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Selective permeable Plasma Membrane</a:t>
            </a:r>
            <a:r>
              <a:rPr lang="en-US" dirty="0" smtClean="0"/>
              <a:t>: The Plasma membrane and other intracellular unit membranes are very selective in nature. Such membrane allow only certain </a:t>
            </a:r>
            <a:r>
              <a:rPr lang="en-US" dirty="0" smtClean="0">
                <a:solidFill>
                  <a:srgbClr val="FF0000"/>
                </a:solidFill>
              </a:rPr>
              <a:t>selected ions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92D050"/>
                </a:solidFill>
              </a:rPr>
              <a:t>small molecules </a:t>
            </a:r>
            <a:r>
              <a:rPr lang="en-US" dirty="0" smtClean="0"/>
              <a:t>to pass through them.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Semipermeable</a:t>
            </a:r>
            <a:r>
              <a:rPr lang="en-US" dirty="0" smtClean="0">
                <a:solidFill>
                  <a:srgbClr val="FFFF00"/>
                </a:solidFill>
              </a:rPr>
              <a:t> membrane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Dialysing</a:t>
            </a:r>
            <a:r>
              <a:rPr lang="en-US" b="1" dirty="0" smtClean="0">
                <a:solidFill>
                  <a:srgbClr val="FFFF00"/>
                </a:solidFill>
              </a:rPr>
              <a:t> Plasma Membrane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   The Plasma membrane having certain extraneous coats around it as the basement membranes of endothelial cells acts as a dialyzer. In these membranes the water molecules and crystalloids are forced through them by the hydrostatic pressure forces.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Dialysing</a:t>
            </a:r>
            <a:r>
              <a:rPr lang="en-US" sz="4000" dirty="0" smtClean="0">
                <a:solidFill>
                  <a:srgbClr val="FFFF00"/>
                </a:solidFill>
              </a:rPr>
              <a:t> Membrane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Pictures\14616246307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934200" cy="4593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Dialysing</a:t>
            </a:r>
            <a:r>
              <a:rPr lang="en-US" sz="4800" dirty="0" smtClean="0">
                <a:solidFill>
                  <a:srgbClr val="FFFF00"/>
                </a:solidFill>
              </a:rPr>
              <a:t> Membrane</a:t>
            </a:r>
            <a:endParaRPr lang="en-US" dirty="0"/>
          </a:p>
        </p:txBody>
      </p:sp>
      <p:pic>
        <p:nvPicPr>
          <p:cNvPr id="3074" name="Picture 2" descr="C:\Users\User\Pictures\dialysis-bag-diffus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6209" y="1646238"/>
            <a:ext cx="715158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277</TotalTime>
  <Words>560</Words>
  <Application>Microsoft Office PowerPoint</Application>
  <PresentationFormat>On-screen Show (4:3)</PresentationFormat>
  <Paragraphs>54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Foundry</vt:lpstr>
      <vt:lpstr>Slide 1</vt:lpstr>
      <vt:lpstr>Plasma Membrane</vt:lpstr>
      <vt:lpstr>Physiology of Plasma membrane: </vt:lpstr>
      <vt:lpstr>Physiology of Plasma membrane</vt:lpstr>
      <vt:lpstr>Physiology of Plasma Membrane</vt:lpstr>
      <vt:lpstr>Semipermeable membrane</vt:lpstr>
      <vt:lpstr>Dialysing Plasma Membrane</vt:lpstr>
      <vt:lpstr>Dialysing Membrane</vt:lpstr>
      <vt:lpstr>Dialysing Membrane</vt:lpstr>
      <vt:lpstr>Osmosis and Diffusion</vt:lpstr>
      <vt:lpstr>Osmosis</vt:lpstr>
      <vt:lpstr>Osmosis and diffusion</vt:lpstr>
      <vt:lpstr>Osmosis and Diffusion</vt:lpstr>
      <vt:lpstr>Isotonic and Hypertonic</vt:lpstr>
      <vt:lpstr>Hypotonic Solution</vt:lpstr>
      <vt:lpstr>Slide 16</vt:lpstr>
      <vt:lpstr>Isotonic, Hypotonic and Hypertonic</vt:lpstr>
      <vt:lpstr>Diffusion</vt:lpstr>
      <vt:lpstr>Endocytosis and Exocytosis</vt:lpstr>
      <vt:lpstr>Pinocytosis and Phagocytosis</vt:lpstr>
      <vt:lpstr>Endocytosis</vt:lpstr>
      <vt:lpstr>Pinocytosis and Phagocytosis</vt:lpstr>
      <vt:lpstr>  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39</cp:revision>
  <dcterms:created xsi:type="dcterms:W3CDTF">2016-08-24T11:41:23Z</dcterms:created>
  <dcterms:modified xsi:type="dcterms:W3CDTF">2016-08-29T11:26:09Z</dcterms:modified>
</cp:coreProperties>
</file>