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1" r:id="rId6"/>
    <p:sldId id="262" r:id="rId7"/>
    <p:sldId id="263" r:id="rId8"/>
    <p:sldId id="264" r:id="rId9"/>
    <p:sldId id="270" r:id="rId10"/>
    <p:sldId id="265" r:id="rId11"/>
    <p:sldId id="266" r:id="rId12"/>
    <p:sldId id="267" r:id="rId13"/>
    <p:sldId id="26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3EF0-6EAE-444A-A5BE-2A4BF4835F8A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42E6-1C4B-43FA-9A8B-5A73CC497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32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3EF0-6EAE-444A-A5BE-2A4BF4835F8A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42E6-1C4B-43FA-9A8B-5A73CC497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2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3EF0-6EAE-444A-A5BE-2A4BF4835F8A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42E6-1C4B-43FA-9A8B-5A73CC497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9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3EF0-6EAE-444A-A5BE-2A4BF4835F8A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42E6-1C4B-43FA-9A8B-5A73CC497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71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3EF0-6EAE-444A-A5BE-2A4BF4835F8A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42E6-1C4B-43FA-9A8B-5A73CC497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82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3EF0-6EAE-444A-A5BE-2A4BF4835F8A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42E6-1C4B-43FA-9A8B-5A73CC497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7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3EF0-6EAE-444A-A5BE-2A4BF4835F8A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42E6-1C4B-43FA-9A8B-5A73CC497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4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3EF0-6EAE-444A-A5BE-2A4BF4835F8A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42E6-1C4B-43FA-9A8B-5A73CC497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1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3EF0-6EAE-444A-A5BE-2A4BF4835F8A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42E6-1C4B-43FA-9A8B-5A73CC497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6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3EF0-6EAE-444A-A5BE-2A4BF4835F8A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42E6-1C4B-43FA-9A8B-5A73CC497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37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3EF0-6EAE-444A-A5BE-2A4BF4835F8A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42E6-1C4B-43FA-9A8B-5A73CC497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57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73EF0-6EAE-444A-A5BE-2A4BF4835F8A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542E6-1C4B-43FA-9A8B-5A73CC497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94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8427"/>
            <a:ext cx="9144000" cy="1582200"/>
          </a:xfrm>
        </p:spPr>
        <p:txBody>
          <a:bodyPr/>
          <a:lstStyle/>
          <a:p>
            <a:r>
              <a:rPr lang="en-US" b="1" dirty="0" smtClean="0"/>
              <a:t>Learning Domain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Dr.</a:t>
            </a:r>
            <a:r>
              <a:rPr lang="en-GB" dirty="0" smtClean="0"/>
              <a:t> </a:t>
            </a:r>
            <a:r>
              <a:rPr lang="en-GB" dirty="0" err="1" smtClean="0"/>
              <a:t>Md</a:t>
            </a:r>
            <a:r>
              <a:rPr lang="en-GB" dirty="0" smtClean="0"/>
              <a:t> </a:t>
            </a:r>
            <a:r>
              <a:rPr lang="en-GB" dirty="0" err="1" smtClean="0"/>
              <a:t>Fazlul</a:t>
            </a:r>
            <a:r>
              <a:rPr lang="en-GB" dirty="0" smtClean="0"/>
              <a:t> </a:t>
            </a:r>
            <a:r>
              <a:rPr lang="en-GB" dirty="0" err="1" smtClean="0"/>
              <a:t>Haque</a:t>
            </a:r>
            <a:endParaRPr lang="en-GB" dirty="0" smtClean="0"/>
          </a:p>
          <a:p>
            <a:r>
              <a:rPr lang="en-GB" dirty="0" smtClean="0"/>
              <a:t>Assistant Professor</a:t>
            </a:r>
          </a:p>
          <a:p>
            <a:r>
              <a:rPr lang="en-GB" dirty="0" smtClean="0"/>
              <a:t>Dept. of Zoology</a:t>
            </a:r>
          </a:p>
          <a:p>
            <a:r>
              <a:rPr lang="en-GB" dirty="0" err="1" smtClean="0"/>
              <a:t>Rajshahi</a:t>
            </a:r>
            <a:r>
              <a:rPr lang="en-GB" dirty="0" smtClean="0"/>
              <a:t> University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267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Affective Domain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04" y="1970059"/>
            <a:ext cx="3810255" cy="4765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/>
          <a:stretch/>
        </p:blipFill>
        <p:spPr>
          <a:xfrm>
            <a:off x="6890199" y="2033224"/>
            <a:ext cx="5101911" cy="46479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30311" y="1188358"/>
            <a:ext cx="10599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Dealing with birds in both cases, but attitude/ behavior is different </a:t>
            </a:r>
          </a:p>
        </p:txBody>
      </p:sp>
    </p:spTree>
    <p:extLst>
      <p:ext uri="{BB962C8B-B14F-4D97-AF65-F5344CB8AC3E}">
        <p14:creationId xmlns:p14="http://schemas.microsoft.com/office/powerpoint/2010/main" val="15599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Affective Domain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6975" y="1368664"/>
            <a:ext cx="10734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Dealing with sneezing in both cases, but attitude/ behavior is different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232" y="2392919"/>
            <a:ext cx="4063082" cy="4159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8" y="2392919"/>
            <a:ext cx="6263257" cy="415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Affective Domain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8" y="2952325"/>
            <a:ext cx="5420933" cy="3600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832" y="2852379"/>
            <a:ext cx="3042306" cy="3805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6981" y="1510382"/>
            <a:ext cx="9468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Without positive change in attitude/ behavior, affective learning is not possible</a:t>
            </a:r>
          </a:p>
        </p:txBody>
      </p:sp>
    </p:spTree>
    <p:extLst>
      <p:ext uri="{BB962C8B-B14F-4D97-AF65-F5344CB8AC3E}">
        <p14:creationId xmlns:p14="http://schemas.microsoft.com/office/powerpoint/2010/main" val="95651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Affective Domain (Levels of learning)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01"/>
          <a:stretch/>
        </p:blipFill>
        <p:spPr>
          <a:xfrm>
            <a:off x="3826978" y="1090649"/>
            <a:ext cx="3617011" cy="563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Affective</a:t>
            </a:r>
            <a:r>
              <a:rPr lang="en-US" b="1" dirty="0" smtClean="0"/>
              <a:t> Domain</a:t>
            </a:r>
            <a:endParaRPr lang="en-GB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27519"/>
              </p:ext>
            </p:extLst>
          </p:nvPr>
        </p:nvGraphicFramePr>
        <p:xfrm>
          <a:off x="90151" y="1131790"/>
          <a:ext cx="11938716" cy="5037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319"/>
                <a:gridCol w="9633397"/>
              </a:tblGrid>
              <a:tr h="159999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Learning outcome examples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The student will: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25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/>
                        <a:t>1. Receiving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1. listen any lecture attentively on animal conservation </a:t>
                      </a:r>
                      <a:endParaRPr lang="en-GB" sz="2400" dirty="0"/>
                    </a:p>
                  </a:txBody>
                  <a:tcPr/>
                </a:tc>
              </a:tr>
              <a:tr h="5925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/>
                        <a:t>2. Responding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2. ask related questions for</a:t>
                      </a:r>
                      <a:r>
                        <a:rPr lang="en-US" sz="2400" baseline="0" dirty="0" smtClean="0"/>
                        <a:t> further clarification </a:t>
                      </a:r>
                      <a:r>
                        <a:rPr lang="en-US" sz="2400" dirty="0" smtClean="0"/>
                        <a:t>on animal conservation </a:t>
                      </a:r>
                      <a:endParaRPr lang="en-GB" sz="2400" dirty="0"/>
                    </a:p>
                  </a:txBody>
                  <a:tcPr/>
                </a:tc>
              </a:tr>
              <a:tr h="5925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/>
                        <a:t>3. Valuing</a:t>
                      </a:r>
                      <a:r>
                        <a:rPr lang="en-US" sz="2400" b="1" baseline="0" dirty="0" smtClean="0"/>
                        <a:t> 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3. participate in optional program</a:t>
                      </a:r>
                      <a:r>
                        <a:rPr lang="en-US" sz="2400" baseline="0" dirty="0" smtClean="0"/>
                        <a:t> on </a:t>
                      </a:r>
                      <a:r>
                        <a:rPr lang="en-US" sz="2400" dirty="0" smtClean="0"/>
                        <a:t>animal conservation</a:t>
                      </a:r>
                      <a:endParaRPr lang="en-GB" sz="2400" dirty="0"/>
                    </a:p>
                  </a:txBody>
                  <a:tcPr/>
                </a:tc>
              </a:tr>
              <a:tr h="106666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/>
                        <a:t>4. Organizing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4. arrange occasionally program </a:t>
                      </a:r>
                      <a:r>
                        <a:rPr lang="en-US" sz="2400" baseline="0" dirty="0" smtClean="0"/>
                        <a:t>on </a:t>
                      </a:r>
                      <a:r>
                        <a:rPr lang="en-US" sz="2400" dirty="0" smtClean="0"/>
                        <a:t>animal conservation     </a:t>
                      </a:r>
                      <a:endParaRPr lang="en-GB" sz="2400" dirty="0"/>
                    </a:p>
                  </a:txBody>
                  <a:tcPr/>
                </a:tc>
              </a:tr>
              <a:tr h="5925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/>
                        <a:t>5. Characterizing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5. arrange consistently program on 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animal conservation 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4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272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Three domains of Learning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5" y="2476634"/>
            <a:ext cx="3457575" cy="3295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66" y="4608222"/>
            <a:ext cx="6372225" cy="19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73" y="1850302"/>
            <a:ext cx="6542787" cy="226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Cognitive Domain (Levels of learning)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06"/>
          <a:stretch/>
        </p:blipFill>
        <p:spPr>
          <a:xfrm>
            <a:off x="1081826" y="1368714"/>
            <a:ext cx="10244165" cy="545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Cognitive Domain</a:t>
            </a:r>
            <a:endParaRPr lang="en-GB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154401"/>
              </p:ext>
            </p:extLst>
          </p:nvPr>
        </p:nvGraphicFramePr>
        <p:xfrm>
          <a:off x="90151" y="1131790"/>
          <a:ext cx="11938716" cy="562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319"/>
                <a:gridCol w="9633397"/>
              </a:tblGrid>
              <a:tr h="159999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Learning outcome examples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The student will be able to: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25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/>
                        <a:t>1. Remember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1. mention ways of prevention and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control of Dengue</a:t>
                      </a:r>
                      <a:endParaRPr lang="en-GB" sz="2400" dirty="0"/>
                    </a:p>
                  </a:txBody>
                  <a:tcPr/>
                </a:tc>
              </a:tr>
              <a:tr h="5925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/>
                        <a:t>2. Understand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2. describe prevention and control</a:t>
                      </a:r>
                      <a:r>
                        <a:rPr lang="en-US" sz="2400" baseline="0" dirty="0" smtClean="0"/>
                        <a:t> measures of Dengue</a:t>
                      </a:r>
                      <a:endParaRPr lang="en-GB" sz="2400" dirty="0"/>
                    </a:p>
                  </a:txBody>
                  <a:tcPr/>
                </a:tc>
              </a:tr>
              <a:tr h="5925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/>
                        <a:t>3. Apply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3. implement prevention and control</a:t>
                      </a:r>
                      <a:r>
                        <a:rPr lang="en-US" sz="2400" baseline="0" dirty="0" smtClean="0"/>
                        <a:t> measures of Dengue in practical life</a:t>
                      </a:r>
                      <a:endParaRPr lang="en-GB" sz="2400" dirty="0"/>
                    </a:p>
                  </a:txBody>
                  <a:tcPr/>
                </a:tc>
              </a:tr>
              <a:tr h="106666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/>
                        <a:t>4. Analyze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4. compare components of different</a:t>
                      </a:r>
                      <a:r>
                        <a:rPr lang="en-US" sz="2400" baseline="0" dirty="0" smtClean="0"/>
                        <a:t> prevention and</a:t>
                      </a:r>
                      <a:r>
                        <a:rPr lang="en-US" sz="2400" dirty="0" smtClean="0"/>
                        <a:t> control measure of Dengue</a:t>
                      </a:r>
                      <a:endParaRPr lang="en-GB" sz="2400" dirty="0"/>
                    </a:p>
                  </a:txBody>
                  <a:tcPr/>
                </a:tc>
              </a:tr>
              <a:tr h="5925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/>
                        <a:t>5. Evaluate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5. select the best prevention and control</a:t>
                      </a:r>
                      <a:r>
                        <a:rPr lang="en-US" sz="2400" baseline="0" dirty="0" smtClean="0"/>
                        <a:t> measures of Dengue</a:t>
                      </a:r>
                      <a:endParaRPr lang="en-GB" sz="2400" dirty="0"/>
                    </a:p>
                  </a:txBody>
                  <a:tcPr/>
                </a:tc>
              </a:tr>
              <a:tr h="5925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/>
                        <a:t>6. Create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6. develop</a:t>
                      </a:r>
                      <a:r>
                        <a:rPr lang="en-US" sz="2400" baseline="0" dirty="0" smtClean="0"/>
                        <a:t> novel </a:t>
                      </a:r>
                      <a:r>
                        <a:rPr lang="en-US" sz="2400" dirty="0" smtClean="0"/>
                        <a:t>prevention and control</a:t>
                      </a:r>
                      <a:r>
                        <a:rPr lang="en-US" sz="2400" baseline="0" dirty="0" smtClean="0"/>
                        <a:t> measures of Dengue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6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Psychomotor Domain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0" y="2707839"/>
            <a:ext cx="4740498" cy="348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/>
          <a:stretch/>
        </p:blipFill>
        <p:spPr>
          <a:xfrm>
            <a:off x="7250802" y="2707839"/>
            <a:ext cx="4376089" cy="3486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022" y="6194739"/>
            <a:ext cx="427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Learning how to write alphabet 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41713" y="6194738"/>
            <a:ext cx="525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Learning how to write an official report 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96981" y="1368713"/>
            <a:ext cx="946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Both of them are learning how to write, but one is cognitive and another is psychomotor learning. </a:t>
            </a:r>
          </a:p>
        </p:txBody>
      </p:sp>
    </p:spTree>
    <p:extLst>
      <p:ext uri="{BB962C8B-B14F-4D97-AF65-F5344CB8AC3E}">
        <p14:creationId xmlns:p14="http://schemas.microsoft.com/office/powerpoint/2010/main" val="30467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Psychomotor Domain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194739"/>
            <a:ext cx="5731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Learning how to swim by physical practice 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61408" y="6194738"/>
            <a:ext cx="5430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Learning how to swim by reading a book 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96981" y="1368713"/>
            <a:ext cx="946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Both of them are learning how to swim, but one is cognitive and another is psychomotor learning.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6" y="3204331"/>
            <a:ext cx="5010953" cy="2990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r="8259"/>
          <a:stretch/>
        </p:blipFill>
        <p:spPr>
          <a:xfrm>
            <a:off x="5872768" y="3263540"/>
            <a:ext cx="4685794" cy="2871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974" y="1871023"/>
            <a:ext cx="2241118" cy="299040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8215665" y="1871023"/>
            <a:ext cx="1544309" cy="4001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215665" y="4861430"/>
            <a:ext cx="2074555" cy="921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84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Psychomotor Domain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194739"/>
            <a:ext cx="5731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Learning how to swim by physical practice 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96981" y="1510382"/>
            <a:ext cx="9468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Without physical exercise/ practice, psychomotor learning is not possible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6" y="3204331"/>
            <a:ext cx="5010953" cy="29904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24" y="3307362"/>
            <a:ext cx="4065509" cy="29904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48224" y="6194739"/>
            <a:ext cx="427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Learning how to write alphabet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8217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Psychomotor Domain (Levels of learning)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2" b="13092"/>
          <a:stretch/>
        </p:blipFill>
        <p:spPr>
          <a:xfrm>
            <a:off x="735168" y="1016021"/>
            <a:ext cx="11334749" cy="586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Psychomotor </a:t>
            </a:r>
            <a:r>
              <a:rPr lang="en-US" b="1" dirty="0" smtClean="0"/>
              <a:t>Domain</a:t>
            </a:r>
            <a:endParaRPr lang="en-GB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649737"/>
              </p:ext>
            </p:extLst>
          </p:nvPr>
        </p:nvGraphicFramePr>
        <p:xfrm>
          <a:off x="90151" y="1131790"/>
          <a:ext cx="11938716" cy="5497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319"/>
                <a:gridCol w="9633397"/>
              </a:tblGrid>
              <a:tr h="159999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Learning outcome examples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The student will be able to: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25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/>
                        <a:t>1. Imitation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1. copy each step of histological slide preparation by direct observation</a:t>
                      </a:r>
                      <a:endParaRPr lang="en-GB" sz="2400" dirty="0"/>
                    </a:p>
                  </a:txBody>
                  <a:tcPr/>
                </a:tc>
              </a:tr>
              <a:tr h="5925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/>
                        <a:t>2. Manipulation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2. do each step of histological slide preparation according to instruction </a:t>
                      </a:r>
                      <a:endParaRPr lang="en-GB" sz="2400" dirty="0"/>
                    </a:p>
                  </a:txBody>
                  <a:tcPr/>
                </a:tc>
              </a:tr>
              <a:tr h="5925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/>
                        <a:t>3. Precision</a:t>
                      </a:r>
                      <a:r>
                        <a:rPr lang="en-US" sz="2400" b="1" baseline="0" dirty="0" smtClean="0"/>
                        <a:t> 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3. do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each step of histological slide preparation with accuracy, proportion</a:t>
                      </a:r>
                      <a:r>
                        <a:rPr lang="en-US" sz="2400" baseline="0" dirty="0" smtClean="0"/>
                        <a:t> and exactness</a:t>
                      </a:r>
                      <a:endParaRPr lang="en-GB" sz="2400" dirty="0"/>
                    </a:p>
                  </a:txBody>
                  <a:tcPr/>
                </a:tc>
              </a:tr>
              <a:tr h="106666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/>
                        <a:t>4. Articulation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4. prepare a perfect histological slide if attentive   </a:t>
                      </a:r>
                      <a:endParaRPr lang="en-GB" sz="2400" dirty="0"/>
                    </a:p>
                  </a:txBody>
                  <a:tcPr/>
                </a:tc>
              </a:tr>
              <a:tr h="5925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/>
                        <a:t>5. Naturalization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5. prepare a perfect histological slide easily with limited physical and mental effort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6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434</Words>
  <Application>Microsoft Office PowerPoint</Application>
  <PresentationFormat>Custom</PresentationFormat>
  <Paragraphs>71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Learning Domain</vt:lpstr>
      <vt:lpstr>Three domains of Learning</vt:lpstr>
      <vt:lpstr>Cognitive Domain (Levels of learning)</vt:lpstr>
      <vt:lpstr>Cognitive Domain</vt:lpstr>
      <vt:lpstr>Psychomotor Domain</vt:lpstr>
      <vt:lpstr>Psychomotor Domain</vt:lpstr>
      <vt:lpstr>Psychomotor Domain</vt:lpstr>
      <vt:lpstr>Psychomotor Domain (Levels of learning)</vt:lpstr>
      <vt:lpstr>Psychomotor Domain</vt:lpstr>
      <vt:lpstr>Affective Domain</vt:lpstr>
      <vt:lpstr>Affective Domain</vt:lpstr>
      <vt:lpstr>Affective Domain</vt:lpstr>
      <vt:lpstr>Affective Domain (Levels of learning)</vt:lpstr>
      <vt:lpstr>Affective Domain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Domain</dc:title>
  <dc:creator>Administrator</dc:creator>
  <cp:lastModifiedBy>Fazlul</cp:lastModifiedBy>
  <cp:revision>41</cp:revision>
  <dcterms:created xsi:type="dcterms:W3CDTF">2017-08-19T13:23:25Z</dcterms:created>
  <dcterms:modified xsi:type="dcterms:W3CDTF">2018-01-23T05:55:42Z</dcterms:modified>
</cp:coreProperties>
</file>