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4" r:id="rId4"/>
    <p:sldId id="265" r:id="rId5"/>
    <p:sldId id="289" r:id="rId6"/>
    <p:sldId id="266" r:id="rId7"/>
    <p:sldId id="290" r:id="rId8"/>
    <p:sldId id="291" r:id="rId9"/>
    <p:sldId id="292" r:id="rId10"/>
    <p:sldId id="293" r:id="rId11"/>
    <p:sldId id="294" r:id="rId12"/>
    <p:sldId id="297" r:id="rId13"/>
    <p:sldId id="296" r:id="rId14"/>
    <p:sldId id="298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97D"/>
    <a:srgbClr val="65B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BCF97-A286-451D-8D02-3F03DFF153C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1F6E8E-9610-4236-8ABD-13291F1FA6C0}">
      <dgm:prSet custT="1"/>
      <dgm:spPr/>
      <dgm:t>
        <a:bodyPr/>
        <a:lstStyle/>
        <a:p>
          <a:pPr algn="l" rtl="0"/>
          <a:r>
            <a:rPr lang="en-US" sz="2800" dirty="0" smtClean="0"/>
            <a:t>Manners allow people to present himself/herself in a positive way to others.</a:t>
          </a:r>
          <a:endParaRPr lang="en-US" sz="2800" dirty="0"/>
        </a:p>
      </dgm:t>
    </dgm:pt>
    <dgm:pt modelId="{BEA6F8EB-31BC-4E59-A825-3C1435C92D44}" type="parTrans" cxnId="{3C237B73-A7DE-4085-9D65-3472CB534719}">
      <dgm:prSet/>
      <dgm:spPr/>
      <dgm:t>
        <a:bodyPr/>
        <a:lstStyle/>
        <a:p>
          <a:endParaRPr lang="en-US"/>
        </a:p>
      </dgm:t>
    </dgm:pt>
    <dgm:pt modelId="{5B64B5C3-D23F-422F-A977-088A207F2824}" type="sibTrans" cxnId="{3C237B73-A7DE-4085-9D65-3472CB534719}">
      <dgm:prSet/>
      <dgm:spPr/>
      <dgm:t>
        <a:bodyPr/>
        <a:lstStyle/>
        <a:p>
          <a:endParaRPr lang="en-US"/>
        </a:p>
      </dgm:t>
    </dgm:pt>
    <dgm:pt modelId="{7EA9DA6B-68DB-4800-BF5A-9692FA20463E}">
      <dgm:prSet custT="1"/>
      <dgm:spPr/>
      <dgm:t>
        <a:bodyPr/>
        <a:lstStyle/>
        <a:p>
          <a:pPr algn="l" rtl="0"/>
          <a:r>
            <a:rPr lang="en-US" sz="2800" dirty="0" smtClean="0"/>
            <a:t>Etiquette is the customary code of polite </a:t>
          </a:r>
          <a:r>
            <a:rPr lang="en-US" sz="2800" dirty="0" err="1" smtClean="0"/>
            <a:t>behaviour</a:t>
          </a:r>
          <a:r>
            <a:rPr lang="en-US" sz="2800" dirty="0" smtClean="0"/>
            <a:t> in a society or among members of a particular profession or group. </a:t>
          </a:r>
          <a:endParaRPr lang="en-US" sz="2800" dirty="0"/>
        </a:p>
      </dgm:t>
    </dgm:pt>
    <dgm:pt modelId="{5FB4A585-C499-461B-B9C4-7853D870266C}" type="parTrans" cxnId="{2337E080-B0C6-4171-9DBE-415D736ADA5C}">
      <dgm:prSet/>
      <dgm:spPr/>
      <dgm:t>
        <a:bodyPr/>
        <a:lstStyle/>
        <a:p>
          <a:endParaRPr lang="en-US"/>
        </a:p>
      </dgm:t>
    </dgm:pt>
    <dgm:pt modelId="{29FF22CE-C94D-4D9F-AE32-0E06161AD59E}" type="sibTrans" cxnId="{2337E080-B0C6-4171-9DBE-415D736ADA5C}">
      <dgm:prSet/>
      <dgm:spPr/>
      <dgm:t>
        <a:bodyPr/>
        <a:lstStyle/>
        <a:p>
          <a:endParaRPr lang="en-US"/>
        </a:p>
      </dgm:t>
    </dgm:pt>
    <dgm:pt modelId="{13399C95-2A18-4141-81F4-4F44A722412F}">
      <dgm:prSet custT="1"/>
      <dgm:spPr/>
      <dgm:t>
        <a:bodyPr/>
        <a:lstStyle/>
        <a:p>
          <a:pPr algn="l" rtl="0"/>
          <a:r>
            <a:rPr lang="en-US" sz="2800" dirty="0" smtClean="0"/>
            <a:t>It typically involves the use of good manners and consideration for others.</a:t>
          </a:r>
          <a:endParaRPr lang="en-US" sz="2800" dirty="0"/>
        </a:p>
      </dgm:t>
    </dgm:pt>
    <dgm:pt modelId="{32FA8665-1411-49E5-86AC-0DE32FB7108F}" type="parTrans" cxnId="{999DFB48-D6D3-45E0-9D02-A9158EED6731}">
      <dgm:prSet/>
      <dgm:spPr/>
      <dgm:t>
        <a:bodyPr/>
        <a:lstStyle/>
        <a:p>
          <a:endParaRPr lang="en-US"/>
        </a:p>
      </dgm:t>
    </dgm:pt>
    <dgm:pt modelId="{AFFD6AD3-03FC-4226-B7D0-46D1F8D3B766}" type="sibTrans" cxnId="{999DFB48-D6D3-45E0-9D02-A9158EED6731}">
      <dgm:prSet/>
      <dgm:spPr/>
      <dgm:t>
        <a:bodyPr/>
        <a:lstStyle/>
        <a:p>
          <a:endParaRPr lang="en-US"/>
        </a:p>
      </dgm:t>
    </dgm:pt>
    <dgm:pt modelId="{2F31BF93-1DBD-4351-8C24-2A47EFDD5B0F}" type="pres">
      <dgm:prSet presAssocID="{AD1BCF97-A286-451D-8D02-3F03DFF153C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722C32-0AF3-41A6-9F4C-B7A153300AA3}" type="pres">
      <dgm:prSet presAssocID="{691F6E8E-9610-4236-8ABD-13291F1FA6C0}" presName="composite" presStyleCnt="0"/>
      <dgm:spPr/>
    </dgm:pt>
    <dgm:pt modelId="{45881865-F5C5-4ED4-80E8-CEDE269E0EE8}" type="pres">
      <dgm:prSet presAssocID="{691F6E8E-9610-4236-8ABD-13291F1FA6C0}" presName="imgShp" presStyleLbl="fgImgPlace1" presStyleIdx="0" presStyleCnt="3" custScaleX="75998" custScaleY="72134" custLinFactX="-30597" custLinFactNeighborX="-100000"/>
      <dgm:spPr>
        <a:blipFill>
          <a:blip xmlns:r="http://schemas.openxmlformats.org/officeDocument/2006/relationships" r:embed="rId1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8FF5196-A0F3-4FE8-8840-C52D354B2FE2}" type="pres">
      <dgm:prSet presAssocID="{691F6E8E-9610-4236-8ABD-13291F1FA6C0}" presName="txShp" presStyleLbl="node1" presStyleIdx="0" presStyleCnt="3" custScaleX="1444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4AC0D-BB31-4548-927F-CDA00231D2B7}" type="pres">
      <dgm:prSet presAssocID="{5B64B5C3-D23F-422F-A977-088A207F2824}" presName="spacing" presStyleCnt="0"/>
      <dgm:spPr/>
    </dgm:pt>
    <dgm:pt modelId="{BC1C76D8-32A9-4D22-BEAD-6B8EA116D414}" type="pres">
      <dgm:prSet presAssocID="{7EA9DA6B-68DB-4800-BF5A-9692FA20463E}" presName="composite" presStyleCnt="0"/>
      <dgm:spPr/>
    </dgm:pt>
    <dgm:pt modelId="{06A49F26-5CBE-4A4C-A79D-D82FB911FC2E}" type="pres">
      <dgm:prSet presAssocID="{7EA9DA6B-68DB-4800-BF5A-9692FA20463E}" presName="imgShp" presStyleLbl="fgImgPlace1" presStyleIdx="1" presStyleCnt="3" custScaleX="82517" custScaleY="77554" custLinFactX="-14339" custLinFactNeighborX="-100000" custLinFactNeighborY="-1828"/>
      <dgm:spPr>
        <a:blipFill rotWithShape="1">
          <a:blip xmlns:r="http://schemas.openxmlformats.org/officeDocument/2006/relationships"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6E0E580-485A-40FE-9CAD-27931D295756}" type="pres">
      <dgm:prSet presAssocID="{7EA9DA6B-68DB-4800-BF5A-9692FA20463E}" presName="txShp" presStyleLbl="node1" presStyleIdx="1" presStyleCnt="3" custScaleX="144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C0CE07-7A0E-4B0A-8213-1C30312CAB87}" type="pres">
      <dgm:prSet presAssocID="{29FF22CE-C94D-4D9F-AE32-0E06161AD59E}" presName="spacing" presStyleCnt="0"/>
      <dgm:spPr/>
    </dgm:pt>
    <dgm:pt modelId="{7791E727-6744-4110-AF5D-F2729FECBC81}" type="pres">
      <dgm:prSet presAssocID="{13399C95-2A18-4141-81F4-4F44A722412F}" presName="composite" presStyleCnt="0"/>
      <dgm:spPr/>
    </dgm:pt>
    <dgm:pt modelId="{56C5A5D1-1261-48FC-8D1B-677F005A1A44}" type="pres">
      <dgm:prSet presAssocID="{13399C95-2A18-4141-81F4-4F44A722412F}" presName="imgShp" presStyleLbl="fgImgPlace1" presStyleIdx="2" presStyleCnt="3" custScaleX="77827" custScaleY="77483" custLinFactX="-30597" custLinFactNeighborX="-100000"/>
      <dgm:spPr>
        <a:blipFill rotWithShape="1">
          <a:blip xmlns:r="http://schemas.openxmlformats.org/officeDocument/2006/relationships"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54E15C0-2407-4C8B-98CF-43D89F9987D8}" type="pres">
      <dgm:prSet presAssocID="{13399C95-2A18-4141-81F4-4F44A722412F}" presName="txShp" presStyleLbl="node1" presStyleIdx="2" presStyleCnt="3" custScaleX="144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C89164-04A7-4762-BC1D-4C72470E8494}" type="presOf" srcId="{AD1BCF97-A286-451D-8D02-3F03DFF153CF}" destId="{2F31BF93-1DBD-4351-8C24-2A47EFDD5B0F}" srcOrd="0" destOrd="0" presId="urn:microsoft.com/office/officeart/2005/8/layout/vList3"/>
    <dgm:cxn modelId="{999DFB48-D6D3-45E0-9D02-A9158EED6731}" srcId="{AD1BCF97-A286-451D-8D02-3F03DFF153CF}" destId="{13399C95-2A18-4141-81F4-4F44A722412F}" srcOrd="2" destOrd="0" parTransId="{32FA8665-1411-49E5-86AC-0DE32FB7108F}" sibTransId="{AFFD6AD3-03FC-4226-B7D0-46D1F8D3B766}"/>
    <dgm:cxn modelId="{3C237B73-A7DE-4085-9D65-3472CB534719}" srcId="{AD1BCF97-A286-451D-8D02-3F03DFF153CF}" destId="{691F6E8E-9610-4236-8ABD-13291F1FA6C0}" srcOrd="0" destOrd="0" parTransId="{BEA6F8EB-31BC-4E59-A825-3C1435C92D44}" sibTransId="{5B64B5C3-D23F-422F-A977-088A207F2824}"/>
    <dgm:cxn modelId="{2337E080-B0C6-4171-9DBE-415D736ADA5C}" srcId="{AD1BCF97-A286-451D-8D02-3F03DFF153CF}" destId="{7EA9DA6B-68DB-4800-BF5A-9692FA20463E}" srcOrd="1" destOrd="0" parTransId="{5FB4A585-C499-461B-B9C4-7853D870266C}" sibTransId="{29FF22CE-C94D-4D9F-AE32-0E06161AD59E}"/>
    <dgm:cxn modelId="{D1884BAF-0D11-4B31-BDD8-A164F4B1EFBF}" type="presOf" srcId="{7EA9DA6B-68DB-4800-BF5A-9692FA20463E}" destId="{F6E0E580-485A-40FE-9CAD-27931D295756}" srcOrd="0" destOrd="0" presId="urn:microsoft.com/office/officeart/2005/8/layout/vList3"/>
    <dgm:cxn modelId="{2537004A-75D7-4D6B-80DF-61C76E1517DC}" type="presOf" srcId="{13399C95-2A18-4141-81F4-4F44A722412F}" destId="{A54E15C0-2407-4C8B-98CF-43D89F9987D8}" srcOrd="0" destOrd="0" presId="urn:microsoft.com/office/officeart/2005/8/layout/vList3"/>
    <dgm:cxn modelId="{640E6D7D-B730-4C1E-B314-BCD32AEA692F}" type="presOf" srcId="{691F6E8E-9610-4236-8ABD-13291F1FA6C0}" destId="{48FF5196-A0F3-4FE8-8840-C52D354B2FE2}" srcOrd="0" destOrd="0" presId="urn:microsoft.com/office/officeart/2005/8/layout/vList3"/>
    <dgm:cxn modelId="{8FCDA8FC-9278-45B4-BFDD-3906343D9194}" type="presParOf" srcId="{2F31BF93-1DBD-4351-8C24-2A47EFDD5B0F}" destId="{7E722C32-0AF3-41A6-9F4C-B7A153300AA3}" srcOrd="0" destOrd="0" presId="urn:microsoft.com/office/officeart/2005/8/layout/vList3"/>
    <dgm:cxn modelId="{CD64E715-3664-4F50-AA04-B09F237E7A6E}" type="presParOf" srcId="{7E722C32-0AF3-41A6-9F4C-B7A153300AA3}" destId="{45881865-F5C5-4ED4-80E8-CEDE269E0EE8}" srcOrd="0" destOrd="0" presId="urn:microsoft.com/office/officeart/2005/8/layout/vList3"/>
    <dgm:cxn modelId="{43B82E43-35D0-4FC0-B618-E0B488BB199B}" type="presParOf" srcId="{7E722C32-0AF3-41A6-9F4C-B7A153300AA3}" destId="{48FF5196-A0F3-4FE8-8840-C52D354B2FE2}" srcOrd="1" destOrd="0" presId="urn:microsoft.com/office/officeart/2005/8/layout/vList3"/>
    <dgm:cxn modelId="{D588C7AC-4DBF-45F0-89BB-491FD4974E5E}" type="presParOf" srcId="{2F31BF93-1DBD-4351-8C24-2A47EFDD5B0F}" destId="{FFA4AC0D-BB31-4548-927F-CDA00231D2B7}" srcOrd="1" destOrd="0" presId="urn:microsoft.com/office/officeart/2005/8/layout/vList3"/>
    <dgm:cxn modelId="{BFD1EFF1-56A4-44A5-AD94-FCAC0021F2FF}" type="presParOf" srcId="{2F31BF93-1DBD-4351-8C24-2A47EFDD5B0F}" destId="{BC1C76D8-32A9-4D22-BEAD-6B8EA116D414}" srcOrd="2" destOrd="0" presId="urn:microsoft.com/office/officeart/2005/8/layout/vList3"/>
    <dgm:cxn modelId="{2DE176E8-8D5A-4B2E-B0FC-834DA241FC37}" type="presParOf" srcId="{BC1C76D8-32A9-4D22-BEAD-6B8EA116D414}" destId="{06A49F26-5CBE-4A4C-A79D-D82FB911FC2E}" srcOrd="0" destOrd="0" presId="urn:microsoft.com/office/officeart/2005/8/layout/vList3"/>
    <dgm:cxn modelId="{50DB7B9A-50B7-4F7F-940A-EE16282B3283}" type="presParOf" srcId="{BC1C76D8-32A9-4D22-BEAD-6B8EA116D414}" destId="{F6E0E580-485A-40FE-9CAD-27931D295756}" srcOrd="1" destOrd="0" presId="urn:microsoft.com/office/officeart/2005/8/layout/vList3"/>
    <dgm:cxn modelId="{B4F21773-0735-4414-A36F-AFD7BBD9A911}" type="presParOf" srcId="{2F31BF93-1DBD-4351-8C24-2A47EFDD5B0F}" destId="{D4C0CE07-7A0E-4B0A-8213-1C30312CAB87}" srcOrd="3" destOrd="0" presId="urn:microsoft.com/office/officeart/2005/8/layout/vList3"/>
    <dgm:cxn modelId="{A6A96E11-1E52-4F1A-AE70-42BB6E8F10B1}" type="presParOf" srcId="{2F31BF93-1DBD-4351-8C24-2A47EFDD5B0F}" destId="{7791E727-6744-4110-AF5D-F2729FECBC81}" srcOrd="4" destOrd="0" presId="urn:microsoft.com/office/officeart/2005/8/layout/vList3"/>
    <dgm:cxn modelId="{0CD94324-A3D2-4600-A3BB-7ED2E5FF3AD3}" type="presParOf" srcId="{7791E727-6744-4110-AF5D-F2729FECBC81}" destId="{56C5A5D1-1261-48FC-8D1B-677F005A1A44}" srcOrd="0" destOrd="0" presId="urn:microsoft.com/office/officeart/2005/8/layout/vList3"/>
    <dgm:cxn modelId="{044A5659-45A9-4FFF-BC8D-147CDFEDDB6F}" type="presParOf" srcId="{7791E727-6744-4110-AF5D-F2729FECBC81}" destId="{A54E15C0-2407-4C8B-98CF-43D89F9987D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F5196-A0F3-4FE8-8840-C52D354B2FE2}">
      <dsp:nvSpPr>
        <dsp:cNvPr id="0" name=""/>
        <dsp:cNvSpPr/>
      </dsp:nvSpPr>
      <dsp:spPr>
        <a:xfrm rot="10800000">
          <a:off x="204168" y="1461"/>
          <a:ext cx="9964098" cy="11231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296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Manners allow people to present himself/herself in a positive way to others.</a:t>
          </a:r>
          <a:endParaRPr lang="en-US" sz="2800" kern="1200" dirty="0"/>
        </a:p>
      </dsp:txBody>
      <dsp:txXfrm rot="10800000">
        <a:off x="484965" y="1461"/>
        <a:ext cx="9683301" cy="1123190"/>
      </dsp:txXfrm>
    </dsp:sp>
    <dsp:sp modelId="{45881865-F5C5-4ED4-80E8-CEDE269E0EE8}">
      <dsp:nvSpPr>
        <dsp:cNvPr id="0" name=""/>
        <dsp:cNvSpPr/>
      </dsp:nvSpPr>
      <dsp:spPr>
        <a:xfrm>
          <a:off x="0" y="157955"/>
          <a:ext cx="853602" cy="810202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0E580-485A-40FE-9CAD-27931D295756}">
      <dsp:nvSpPr>
        <dsp:cNvPr id="0" name=""/>
        <dsp:cNvSpPr/>
      </dsp:nvSpPr>
      <dsp:spPr>
        <a:xfrm rot="10800000">
          <a:off x="209204" y="1449724"/>
          <a:ext cx="9954027" cy="11231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296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Etiquette is the customary code of polite </a:t>
          </a:r>
          <a:r>
            <a:rPr lang="en-US" sz="2800" kern="1200" dirty="0" err="1" smtClean="0"/>
            <a:t>behaviour</a:t>
          </a:r>
          <a:r>
            <a:rPr lang="en-US" sz="2800" kern="1200" dirty="0" smtClean="0"/>
            <a:t> in a society or among members of a particular profession or group. </a:t>
          </a:r>
          <a:endParaRPr lang="en-US" sz="2800" kern="1200" dirty="0"/>
        </a:p>
      </dsp:txBody>
      <dsp:txXfrm rot="10800000">
        <a:off x="490001" y="1449724"/>
        <a:ext cx="9673230" cy="1123190"/>
      </dsp:txXfrm>
    </dsp:sp>
    <dsp:sp modelId="{06A49F26-5CBE-4A4C-A79D-D82FB911FC2E}">
      <dsp:nvSpPr>
        <dsp:cNvPr id="0" name=""/>
        <dsp:cNvSpPr/>
      </dsp:nvSpPr>
      <dsp:spPr>
        <a:xfrm>
          <a:off x="0" y="1555248"/>
          <a:ext cx="926823" cy="871079"/>
        </a:xfrm>
        <a:prstGeom prst="ellipse">
          <a:avLst/>
        </a:prstGeom>
        <a:blipFill rotWithShape="1">
          <a:blip xmlns:r="http://schemas.openxmlformats.org/officeDocument/2006/relationships"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4E15C0-2407-4C8B-98CF-43D89F9987D8}">
      <dsp:nvSpPr>
        <dsp:cNvPr id="0" name=""/>
        <dsp:cNvSpPr/>
      </dsp:nvSpPr>
      <dsp:spPr>
        <a:xfrm rot="10800000">
          <a:off x="219481" y="2897987"/>
          <a:ext cx="9933472" cy="11231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296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It typically involves the use of good manners and consideration for others.</a:t>
          </a:r>
          <a:endParaRPr lang="en-US" sz="2800" kern="1200" dirty="0"/>
        </a:p>
      </dsp:txBody>
      <dsp:txXfrm rot="10800000">
        <a:off x="500278" y="2897987"/>
        <a:ext cx="9652675" cy="1123190"/>
      </dsp:txXfrm>
    </dsp:sp>
    <dsp:sp modelId="{56C5A5D1-1261-48FC-8D1B-677F005A1A44}">
      <dsp:nvSpPr>
        <dsp:cNvPr id="0" name=""/>
        <dsp:cNvSpPr/>
      </dsp:nvSpPr>
      <dsp:spPr>
        <a:xfrm>
          <a:off x="0" y="3024441"/>
          <a:ext cx="874145" cy="870282"/>
        </a:xfrm>
        <a:prstGeom prst="ellipse">
          <a:avLst/>
        </a:prstGeom>
        <a:blipFill rotWithShape="1">
          <a:blip xmlns:r="http://schemas.openxmlformats.org/officeDocument/2006/relationships"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FFF3-799E-4E80-9CB9-DCE4ACBEEC3F}" type="datetimeFigureOut">
              <a:rPr lang="en-US" smtClean="0"/>
              <a:t>16-May-23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921CC-5900-4873-AA43-0C4A1E9F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geb6c874f85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" name="Google Shape;1048;geb6c874f85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553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031-C52C-4B56-9AFA-8F535D5930F8}" type="datetime1">
              <a:rPr lang="en-US" smtClean="0"/>
              <a:t>16-May-23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0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6888-320F-4B48-829A-70155865D14E}" type="datetime1">
              <a:rPr lang="en-US" smtClean="0"/>
              <a:t>16-May-23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E80F-42A5-4159-A83F-47360CFCCB7E}" type="datetime1">
              <a:rPr lang="en-US" smtClean="0"/>
              <a:t>16-May-23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2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F99D-CDB4-422B-AF4D-7DCC393407A7}" type="datetime1">
              <a:rPr lang="en-US" smtClean="0"/>
              <a:t>16-May-23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783EC-C148-443F-8158-287E7D6DA768}" type="datetime1">
              <a:rPr lang="en-US" smtClean="0"/>
              <a:t>16-May-23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3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4C08-1AC2-419B-8A54-E244BF7CDAF2}" type="datetime1">
              <a:rPr lang="en-US" smtClean="0"/>
              <a:t>16-May-23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5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092B-4F57-4132-8FFF-BBD1D9BC1361}" type="datetime1">
              <a:rPr lang="en-US" smtClean="0"/>
              <a:t>16-May-23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7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865F-CC16-4120-A8C4-5043F219677F}" type="datetime1">
              <a:rPr lang="en-US" smtClean="0"/>
              <a:t>16-May-23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3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254-37BD-499E-8517-4C2F5C928E4D}" type="datetime1">
              <a:rPr lang="en-US" smtClean="0"/>
              <a:t>16-May-23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2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D05D-63B4-4BAC-94A2-A009CDC1225F}" type="datetime1">
              <a:rPr lang="en-US" smtClean="0"/>
              <a:t>16-May-23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7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033-2E48-4793-BCFF-78810D2E6F94}" type="datetime1">
              <a:rPr lang="en-US" smtClean="0"/>
              <a:t>16-May-23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9DCDE-A75D-4B3D-9E6B-838A10AB4C84}" type="datetime1">
              <a:rPr lang="en-US" smtClean="0"/>
              <a:t>16-May-23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7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22368" y="1197028"/>
            <a:ext cx="4572000" cy="42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</a:t>
            </a:r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Md. Mashihur Rahman</a:t>
            </a:r>
          </a:p>
          <a:p>
            <a:pPr algn="ctr">
              <a:lnSpc>
                <a:spcPct val="115000"/>
              </a:lnSpc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Director, IQAC</a:t>
            </a:r>
          </a:p>
          <a:p>
            <a:pPr algn="ctr">
              <a:lnSpc>
                <a:spcPct val="115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689600"/>
            <a:ext cx="8719127" cy="1196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333" y="5689600"/>
            <a:ext cx="1263831" cy="1154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991276" y="5684988"/>
            <a:ext cx="1233054" cy="1196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7620000" cy="5532588"/>
          </a:xfrm>
          <a:prstGeom prst="rect">
            <a:avLst/>
          </a:prstGeom>
        </p:spPr>
      </p:pic>
      <p:pic>
        <p:nvPicPr>
          <p:cNvPr id="1026" name="Picture 2" descr="business, etiquette, finance, label, ta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160" y="0"/>
            <a:ext cx="1474839" cy="147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2080030" y="1197028"/>
            <a:ext cx="3438472" cy="34384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02065" y="1854435"/>
            <a:ext cx="31944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5BEA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Manners</a:t>
            </a:r>
            <a:r>
              <a:rPr lang="en-US" sz="4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&amp;</a:t>
            </a:r>
          </a:p>
          <a:p>
            <a:pPr algn="ctr"/>
            <a:r>
              <a:rPr lang="en-US" sz="4800" b="1" dirty="0" smtClean="0">
                <a:solidFill>
                  <a:srgbClr val="B71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Etiquette</a:t>
            </a:r>
            <a:endParaRPr lang="en-US" sz="4800" b="1" dirty="0">
              <a:solidFill>
                <a:srgbClr val="B7197D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7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be polite and courteous to everyone you meet.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appropriate language and always be respectful.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people by their names and appropriate titles.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other cultures, customs and beliefs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others your full attention when they are speaking.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Apologize when you make a mistake.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gossiping or talking about others in a negative way.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engaging in overly personal conversations.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for their help and kindness.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criticizing or complaining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843449" y="3198777"/>
            <a:ext cx="534181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Conversations Etiquette (</a:t>
            </a:r>
            <a:r>
              <a:rPr lang="en-US" sz="2800" b="1" dirty="0" err="1" smtClean="0">
                <a:solidFill>
                  <a:schemeClr val="bg1"/>
                </a:solidFill>
              </a:rPr>
              <a:t>Contn’d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prompt and arrive to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Dress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professionally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and act respectfully towards colleagues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workplace policies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mindful of body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gossip and negative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conversations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appreciation to colleagues, employees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conversations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confidentiality of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up promptly after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Professional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efficiently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initiative when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polite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a positive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be honest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ethical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appreciation for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 and be willing to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 flexibility when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Professional Etiquette (</a:t>
            </a:r>
            <a:r>
              <a:rPr lang="en-US" sz="2800" b="1" dirty="0" err="1" smtClean="0">
                <a:solidFill>
                  <a:schemeClr val="bg1"/>
                </a:solidFill>
              </a:rPr>
              <a:t>Contn’d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Arrive Early: Get to the meeting on time, or even a few minutes early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Greet Everyone (with a smile and a handshake)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Focused and pay attention to the conversation, avoid checking your phone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Participate: Contribute to the conversation by offering your opinion or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to what others are saying and ask relevant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Respectful of others’ opinions and maintain a supportive and friendly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atmosphere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discussion on-topic and avoid deviating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off-topic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Meeting Etiquette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52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8321" y="924230"/>
            <a:ext cx="10372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Dress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ppropriately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maintain a professional </a:t>
            </a:r>
            <a:r>
              <a:rPr lang="en-US" sz="2800" dirty="0" err="1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demeanour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mind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ideas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positive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repared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meeting with materials or information you may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interrupting,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the speaker finish their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thought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questions to clarify points and make sure everyone is on the same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notes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meeting so you can refer back to them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later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r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esponsibility for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mistakes or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misunderstandings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Meeting Etiquette (Cont’d)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3450" y="935718"/>
            <a:ext cx="1037243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others, 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mindful of who you are speaking to and the environment you are in.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 too loud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Turn off ringer/Use Vibration mode as per the situation/places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text/call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Call at Inappropriate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personal information over the phone or text message.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Courteous: Be polite and respectful in all of your conversations.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equipment/privacy: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damage or tamper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or peep into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people’s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Mobile Etiquette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8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3450" y="935718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other users’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privacy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send unsolicited emails, or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spam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appropriate language when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courteous when communicating with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secure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spread malicious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 online as you would like to be treated.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aware of cyberbullying and refrain from participating in it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Network Etiquette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1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4574" y="1629070"/>
            <a:ext cx="103724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posting inappropriate content.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intellectual property of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posting false or misleading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unverified information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applicable laws and regulations.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engaging in illegal activities.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Network Etiquette (Cont’d)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7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4574" y="618415"/>
            <a:ext cx="103724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Dining etiquette refers to the rules of polite behavior one should follow while eating a meal. These rules may vary from culture to </a:t>
            </a:r>
            <a:r>
              <a:rPr lang="en-US" sz="2800" i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endParaRPr lang="en-US" sz="2800" i="1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your elbows off the table.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Don't speak with your mouth full.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Wait until everyone has been served or seated before starting to eat.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the utensils provided to you.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Don't be overly loud or disruptive.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 please and thank you when ordering or when requesting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something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Dining/Table 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6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4574" y="1282560"/>
            <a:ext cx="1037243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Chew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your mouth closed and don't talk with food in your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mouth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napkin on your lap and keep it there throughout the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meal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portion sizes served and don't take more than you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you're finished eating, place your utensils on your plate in the "resting"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Don't leave the table until everyone is finished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eating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Dining/Table 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0240" y="517243"/>
            <a:ext cx="10718799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Manners and Etiquette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smtClean="0"/>
              <a:t>Both manners and etiquette revolve </a:t>
            </a:r>
            <a:r>
              <a:rPr lang="en-US" sz="2800" i="1" dirty="0"/>
              <a:t>around human </a:t>
            </a:r>
            <a:r>
              <a:rPr lang="en-US" sz="2800" i="1" dirty="0" err="1"/>
              <a:t>behaviour</a:t>
            </a:r>
            <a:r>
              <a:rPr lang="en-US" sz="2800" i="1" dirty="0"/>
              <a:t> and are often used </a:t>
            </a:r>
            <a:r>
              <a:rPr lang="en-US" sz="2800" i="1" dirty="0" smtClean="0"/>
              <a:t>interchangeably, but two </a:t>
            </a:r>
            <a:r>
              <a:rPr lang="en-US" sz="2800" i="1" dirty="0"/>
              <a:t>are </a:t>
            </a:r>
            <a:r>
              <a:rPr lang="en-US" sz="2800" i="1" dirty="0" smtClean="0"/>
              <a:t>different and </a:t>
            </a:r>
            <a:r>
              <a:rPr lang="en-US" sz="2800" i="1" dirty="0"/>
              <a:t>shouldn’t be </a:t>
            </a:r>
            <a:r>
              <a:rPr lang="en-US" sz="2800" i="1" dirty="0" smtClean="0"/>
              <a:t>confused.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2800" dirty="0" smtClean="0"/>
              <a:t>Manner </a:t>
            </a:r>
            <a:r>
              <a:rPr lang="en-US" sz="2800" dirty="0"/>
              <a:t>is a way of behaving or conducting oneself, especially with respect to social norms and politeness. </a:t>
            </a:r>
            <a:endParaRPr lang="en-US" sz="2800" dirty="0" smtClean="0"/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2800" dirty="0" smtClean="0"/>
              <a:t>It </a:t>
            </a:r>
            <a:r>
              <a:rPr lang="en-US" sz="2800" dirty="0"/>
              <a:t>is a way of behaving, especially towards other people, that is considered to be polite, respectful, or dignified</a:t>
            </a:r>
            <a:r>
              <a:rPr lang="en-US" sz="2800" dirty="0" smtClean="0"/>
              <a:t>.</a:t>
            </a:r>
            <a:endParaRPr lang="en-US" sz="2800" dirty="0"/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2800" dirty="0"/>
              <a:t>Manner reflects one’s family background, education, home environment, commonsense, culture, human </a:t>
            </a:r>
            <a:r>
              <a:rPr lang="en-US" sz="2800" dirty="0" smtClean="0"/>
              <a:t>quality</a:t>
            </a:r>
            <a:endParaRPr lang="en-US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247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Some Important Etiquette to be maintained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8490548" y="3811055"/>
            <a:ext cx="2464068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pPr algn="ctr"/>
            <a:endParaRPr lang="en-US" sz="2800" dirty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Help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191933" y="1138184"/>
            <a:ext cx="9753058" cy="4463001"/>
            <a:chOff x="1191933" y="1138184"/>
            <a:chExt cx="9753058" cy="4463001"/>
          </a:xfrm>
        </p:grpSpPr>
        <p:sp>
          <p:nvSpPr>
            <p:cNvPr id="3" name="TextBox 2"/>
            <p:cNvSpPr txBox="1"/>
            <p:nvPr/>
          </p:nvSpPr>
          <p:spPr>
            <a:xfrm>
              <a:off x="8480923" y="1138184"/>
              <a:ext cx="2464068" cy="181588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 smtClean="0"/>
            </a:p>
            <a:p>
              <a:pPr algn="ctr"/>
              <a:endParaRPr lang="en-US" sz="2800" dirty="0"/>
            </a:p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Telephone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65562" y="1155028"/>
              <a:ext cx="2464068" cy="181588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 smtClean="0"/>
            </a:p>
            <a:p>
              <a:pPr algn="ctr"/>
              <a:endParaRPr lang="en-US" sz="2800" dirty="0"/>
            </a:p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Driving/Road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63966" y="3826082"/>
              <a:ext cx="2464068" cy="1754326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 smtClean="0"/>
            </a:p>
            <a:p>
              <a:pPr algn="ctr"/>
              <a:endParaRPr lang="en-US" sz="2800" dirty="0"/>
            </a:p>
            <a:p>
              <a:pPr algn="ctr"/>
              <a:endParaRPr lang="en-US" sz="2400" dirty="0" smtClean="0"/>
            </a:p>
            <a:p>
              <a:pPr algn="ctr"/>
              <a:r>
                <a:rPr lang="en-US" sz="2800" dirty="0" smtClean="0"/>
                <a:t>No Noise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91933" y="1240058"/>
              <a:ext cx="2464068" cy="181588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 smtClean="0"/>
            </a:p>
            <a:p>
              <a:pPr algn="ctr"/>
              <a:endParaRPr lang="en-US" sz="2800" dirty="0"/>
            </a:p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Washroom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82802" y="1473349"/>
              <a:ext cx="896759" cy="896759"/>
            </a:xfrm>
            <a:prstGeom prst="rect">
              <a:avLst/>
            </a:prstGeom>
          </p:spPr>
        </p:pic>
        <p:pic>
          <p:nvPicPr>
            <p:cNvPr id="1026" name="Picture 2" descr="auto, car, passenger, transport, vehicle 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371" y="1473349"/>
              <a:ext cx="609600" cy="60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74323" y="4053081"/>
              <a:ext cx="963296" cy="963296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30629" y="1427624"/>
              <a:ext cx="946603" cy="946603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274559" y="3785303"/>
              <a:ext cx="2464068" cy="181588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 smtClean="0"/>
            </a:p>
            <a:p>
              <a:pPr algn="ctr"/>
              <a:endParaRPr lang="en-US" sz="2800" dirty="0"/>
            </a:p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No Littering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21663" y="4148867"/>
              <a:ext cx="1154263" cy="937128"/>
            </a:xfrm>
            <a:prstGeom prst="rect">
              <a:avLst/>
            </a:prstGeom>
            <a:solidFill>
              <a:schemeClr val="tx1"/>
            </a:solidFill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189044" y="1537548"/>
              <a:ext cx="487916" cy="48791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097920" y="4119992"/>
              <a:ext cx="817345" cy="8173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38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111"/>
          <p:cNvSpPr txBox="1"/>
          <p:nvPr/>
        </p:nvSpPr>
        <p:spPr>
          <a:xfrm rot="16200000">
            <a:off x="-2726983" y="3167704"/>
            <a:ext cx="685862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Some good manners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278925" y="511008"/>
            <a:ext cx="8376375" cy="5835983"/>
            <a:chOff x="1402625" y="100326"/>
            <a:chExt cx="9546997" cy="6651578"/>
          </a:xfrm>
        </p:grpSpPr>
        <p:grpSp>
          <p:nvGrpSpPr>
            <p:cNvPr id="1050" name="Google Shape;1050;p34"/>
            <p:cNvGrpSpPr/>
            <p:nvPr/>
          </p:nvGrpSpPr>
          <p:grpSpPr>
            <a:xfrm>
              <a:off x="6312822" y="2421299"/>
              <a:ext cx="4636800" cy="2044000"/>
              <a:chOff x="4678604" y="3081850"/>
              <a:chExt cx="3477600" cy="1533000"/>
            </a:xfrm>
          </p:grpSpPr>
          <p:sp>
            <p:nvSpPr>
              <p:cNvPr id="1051" name="Google Shape;1051;p34"/>
              <p:cNvSpPr/>
              <p:nvPr/>
            </p:nvSpPr>
            <p:spPr>
              <a:xfrm rot="16200000">
                <a:off x="5650904" y="2109550"/>
                <a:ext cx="1533000" cy="3477600"/>
              </a:xfrm>
              <a:prstGeom prst="roundRect">
                <a:avLst>
                  <a:gd name="adj" fmla="val 6632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53" name="Google Shape;1053;p34"/>
              <p:cNvSpPr txBox="1"/>
              <p:nvPr/>
            </p:nvSpPr>
            <p:spPr>
              <a:xfrm>
                <a:off x="5109655" y="3601195"/>
                <a:ext cx="2009400" cy="45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H</a:t>
                </a:r>
                <a:r>
                  <a:rPr lang="en" sz="2667" b="1" dirty="0" smtClean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ello</a:t>
                </a:r>
                <a:endParaRPr sz="2667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1055" name="Google Shape;1055;p34"/>
              <p:cNvSpPr/>
              <p:nvPr/>
            </p:nvSpPr>
            <p:spPr>
              <a:xfrm>
                <a:off x="6881048" y="3299411"/>
                <a:ext cx="1096800" cy="10968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056" name="Google Shape;1056;p34"/>
            <p:cNvGrpSpPr/>
            <p:nvPr/>
          </p:nvGrpSpPr>
          <p:grpSpPr>
            <a:xfrm>
              <a:off x="6300570" y="100326"/>
              <a:ext cx="4636800" cy="2041362"/>
              <a:chOff x="4678377" y="1332188"/>
              <a:chExt cx="3477600" cy="1533000"/>
            </a:xfrm>
          </p:grpSpPr>
          <p:sp>
            <p:nvSpPr>
              <p:cNvPr id="1057" name="Google Shape;1057;p34"/>
              <p:cNvSpPr/>
              <p:nvPr/>
            </p:nvSpPr>
            <p:spPr>
              <a:xfrm rot="16200000">
                <a:off x="5650677" y="359888"/>
                <a:ext cx="1533000" cy="3477600"/>
              </a:xfrm>
              <a:prstGeom prst="roundRect">
                <a:avLst>
                  <a:gd name="adj" fmla="val 6143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59" name="Google Shape;1059;p34"/>
              <p:cNvSpPr txBox="1"/>
              <p:nvPr/>
            </p:nvSpPr>
            <p:spPr>
              <a:xfrm>
                <a:off x="5072093" y="1856986"/>
                <a:ext cx="2009400" cy="45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S</a:t>
                </a:r>
                <a:r>
                  <a:rPr lang="en" sz="2667" b="1" dirty="0" smtClean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orry</a:t>
                </a:r>
                <a:endParaRPr sz="2667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1061" name="Google Shape;1061;p34"/>
              <p:cNvSpPr/>
              <p:nvPr/>
            </p:nvSpPr>
            <p:spPr>
              <a:xfrm>
                <a:off x="6881985" y="1552213"/>
                <a:ext cx="1096800" cy="10968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062" name="Google Shape;1062;p34"/>
            <p:cNvGrpSpPr/>
            <p:nvPr/>
          </p:nvGrpSpPr>
          <p:grpSpPr>
            <a:xfrm>
              <a:off x="1402625" y="2435997"/>
              <a:ext cx="4636800" cy="2044000"/>
              <a:chOff x="988023" y="3081849"/>
              <a:chExt cx="3477600" cy="1533000"/>
            </a:xfrm>
          </p:grpSpPr>
          <p:sp>
            <p:nvSpPr>
              <p:cNvPr id="1063" name="Google Shape;1063;p34"/>
              <p:cNvSpPr/>
              <p:nvPr/>
            </p:nvSpPr>
            <p:spPr>
              <a:xfrm rot="-5400000">
                <a:off x="1960323" y="2109549"/>
                <a:ext cx="1533000" cy="3477600"/>
              </a:xfrm>
              <a:prstGeom prst="roundRect">
                <a:avLst>
                  <a:gd name="adj" fmla="val 6632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64" name="Google Shape;1064;p34"/>
              <p:cNvSpPr/>
              <p:nvPr/>
            </p:nvSpPr>
            <p:spPr>
              <a:xfrm>
                <a:off x="3190466" y="3299411"/>
                <a:ext cx="1096800" cy="10968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66" name="Google Shape;1066;p34"/>
              <p:cNvSpPr txBox="1"/>
              <p:nvPr/>
            </p:nvSpPr>
            <p:spPr>
              <a:xfrm>
                <a:off x="1193070" y="3562096"/>
                <a:ext cx="2009400" cy="45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T</a:t>
                </a:r>
                <a:r>
                  <a:rPr lang="en" sz="2667" b="1" dirty="0" smtClean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hank </a:t>
                </a:r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you</a:t>
                </a:r>
                <a:endParaRPr sz="2667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</p:grpSp>
        <p:grpSp>
          <p:nvGrpSpPr>
            <p:cNvPr id="1069" name="Google Shape;1069;p34"/>
            <p:cNvGrpSpPr/>
            <p:nvPr/>
          </p:nvGrpSpPr>
          <p:grpSpPr>
            <a:xfrm>
              <a:off x="9556375" y="634506"/>
              <a:ext cx="806549" cy="906084"/>
              <a:chOff x="2737448" y="1446916"/>
              <a:chExt cx="351346" cy="394705"/>
            </a:xfrm>
          </p:grpSpPr>
          <p:sp>
            <p:nvSpPr>
              <p:cNvPr id="1070" name="Google Shape;1070;p34"/>
              <p:cNvSpPr/>
              <p:nvPr/>
            </p:nvSpPr>
            <p:spPr>
              <a:xfrm>
                <a:off x="2783232" y="1731843"/>
                <a:ext cx="65563" cy="83726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1867" extrusionOk="0">
                    <a:moveTo>
                      <a:pt x="1110" y="1"/>
                    </a:moveTo>
                    <a:cubicBezTo>
                      <a:pt x="1110" y="1"/>
                      <a:pt x="1" y="283"/>
                      <a:pt x="1" y="1867"/>
                    </a:cubicBezTo>
                    <a:lnTo>
                      <a:pt x="1462" y="1867"/>
                    </a:lnTo>
                    <a:lnTo>
                      <a:pt x="1462" y="864"/>
                    </a:lnTo>
                    <a:lnTo>
                      <a:pt x="111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1" name="Google Shape;1071;p34"/>
              <p:cNvSpPr/>
              <p:nvPr/>
            </p:nvSpPr>
            <p:spPr>
              <a:xfrm>
                <a:off x="2983767" y="1731081"/>
                <a:ext cx="65563" cy="84488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1884" extrusionOk="0">
                    <a:moveTo>
                      <a:pt x="317" y="0"/>
                    </a:moveTo>
                    <a:lnTo>
                      <a:pt x="0" y="18"/>
                    </a:lnTo>
                    <a:lnTo>
                      <a:pt x="0" y="1884"/>
                    </a:lnTo>
                    <a:lnTo>
                      <a:pt x="1461" y="1884"/>
                    </a:lnTo>
                    <a:cubicBezTo>
                      <a:pt x="1461" y="300"/>
                      <a:pt x="317" y="0"/>
                      <a:pt x="31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2" name="Google Shape;1072;p34"/>
              <p:cNvSpPr/>
              <p:nvPr/>
            </p:nvSpPr>
            <p:spPr>
              <a:xfrm>
                <a:off x="2750093" y="1446916"/>
                <a:ext cx="331584" cy="165792"/>
              </a:xfrm>
              <a:custGeom>
                <a:avLst/>
                <a:gdLst/>
                <a:ahLst/>
                <a:cxnLst/>
                <a:rect l="l" t="t" r="r" b="b"/>
                <a:pathLst>
                  <a:path w="7394" h="3697" extrusionOk="0">
                    <a:moveTo>
                      <a:pt x="3697" y="0"/>
                    </a:moveTo>
                    <a:cubicBezTo>
                      <a:pt x="1655" y="0"/>
                      <a:pt x="1" y="1655"/>
                      <a:pt x="18" y="3697"/>
                    </a:cubicBezTo>
                    <a:lnTo>
                      <a:pt x="7394" y="3697"/>
                    </a:lnTo>
                    <a:cubicBezTo>
                      <a:pt x="7394" y="1655"/>
                      <a:pt x="5739" y="0"/>
                      <a:pt x="3697" y="0"/>
                    </a:cubicBezTo>
                    <a:close/>
                  </a:path>
                </a:pathLst>
              </a:custGeom>
              <a:solidFill>
                <a:srgbClr val="D3918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3" name="Google Shape;1073;p34"/>
              <p:cNvSpPr/>
              <p:nvPr/>
            </p:nvSpPr>
            <p:spPr>
              <a:xfrm>
                <a:off x="2750900" y="1448485"/>
                <a:ext cx="146060" cy="164222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3662" extrusionOk="0">
                    <a:moveTo>
                      <a:pt x="3257" y="0"/>
                    </a:moveTo>
                    <a:cubicBezTo>
                      <a:pt x="1408" y="212"/>
                      <a:pt x="0" y="1796"/>
                      <a:pt x="0" y="3662"/>
                    </a:cubicBezTo>
                    <a:lnTo>
                      <a:pt x="1672" y="3662"/>
                    </a:lnTo>
                    <a:lnTo>
                      <a:pt x="1672" y="3433"/>
                    </a:lnTo>
                    <a:cubicBezTo>
                      <a:pt x="1672" y="2113"/>
                      <a:pt x="2253" y="863"/>
                      <a:pt x="3257" y="0"/>
                    </a:cubicBezTo>
                    <a:close/>
                  </a:path>
                </a:pathLst>
              </a:custGeom>
              <a:solidFill>
                <a:srgbClr val="CB827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4" name="Google Shape;1074;p34"/>
              <p:cNvSpPr/>
              <p:nvPr/>
            </p:nvSpPr>
            <p:spPr>
              <a:xfrm>
                <a:off x="2996368" y="1573999"/>
                <a:ext cx="92426" cy="79107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1764" extrusionOk="0">
                    <a:moveTo>
                      <a:pt x="1180" y="0"/>
                    </a:moveTo>
                    <a:cubicBezTo>
                      <a:pt x="388" y="0"/>
                      <a:pt x="1" y="951"/>
                      <a:pt x="546" y="1497"/>
                    </a:cubicBezTo>
                    <a:cubicBezTo>
                      <a:pt x="731" y="1681"/>
                      <a:pt x="956" y="1763"/>
                      <a:pt x="1176" y="1763"/>
                    </a:cubicBezTo>
                    <a:cubicBezTo>
                      <a:pt x="1630" y="1763"/>
                      <a:pt x="2060" y="1414"/>
                      <a:pt x="2060" y="880"/>
                    </a:cubicBezTo>
                    <a:cubicBezTo>
                      <a:pt x="2060" y="388"/>
                      <a:pt x="1655" y="0"/>
                      <a:pt x="1180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5" name="Google Shape;1075;p34"/>
              <p:cNvSpPr/>
              <p:nvPr/>
            </p:nvSpPr>
            <p:spPr>
              <a:xfrm>
                <a:off x="2744578" y="1516556"/>
                <a:ext cx="343423" cy="226422"/>
              </a:xfrm>
              <a:custGeom>
                <a:avLst/>
                <a:gdLst/>
                <a:ahLst/>
                <a:cxnLst/>
                <a:rect l="l" t="t" r="r" b="b"/>
                <a:pathLst>
                  <a:path w="7658" h="5049" extrusionOk="0">
                    <a:moveTo>
                      <a:pt x="3072" y="1"/>
                    </a:moveTo>
                    <a:cubicBezTo>
                      <a:pt x="3006" y="1"/>
                      <a:pt x="2940" y="23"/>
                      <a:pt x="2887" y="67"/>
                    </a:cubicBezTo>
                    <a:cubicBezTo>
                      <a:pt x="2745" y="193"/>
                      <a:pt x="2574" y="263"/>
                      <a:pt x="2387" y="263"/>
                    </a:cubicBezTo>
                    <a:cubicBezTo>
                      <a:pt x="2366" y="263"/>
                      <a:pt x="2345" y="262"/>
                      <a:pt x="2324" y="260"/>
                    </a:cubicBezTo>
                    <a:cubicBezTo>
                      <a:pt x="2183" y="260"/>
                      <a:pt x="2060" y="243"/>
                      <a:pt x="1937" y="190"/>
                    </a:cubicBezTo>
                    <a:cubicBezTo>
                      <a:pt x="1897" y="173"/>
                      <a:pt x="1858" y="165"/>
                      <a:pt x="1819" y="165"/>
                    </a:cubicBezTo>
                    <a:cubicBezTo>
                      <a:pt x="1738" y="165"/>
                      <a:pt x="1662" y="201"/>
                      <a:pt x="1602" y="260"/>
                    </a:cubicBezTo>
                    <a:cubicBezTo>
                      <a:pt x="0" y="2144"/>
                      <a:pt x="1338" y="5048"/>
                      <a:pt x="3820" y="5048"/>
                    </a:cubicBezTo>
                    <a:cubicBezTo>
                      <a:pt x="6302" y="5048"/>
                      <a:pt x="7658" y="2144"/>
                      <a:pt x="6056" y="260"/>
                    </a:cubicBezTo>
                    <a:cubicBezTo>
                      <a:pt x="5996" y="201"/>
                      <a:pt x="5920" y="165"/>
                      <a:pt x="5839" y="165"/>
                    </a:cubicBezTo>
                    <a:cubicBezTo>
                      <a:pt x="5800" y="165"/>
                      <a:pt x="5761" y="173"/>
                      <a:pt x="5721" y="190"/>
                    </a:cubicBezTo>
                    <a:cubicBezTo>
                      <a:pt x="5598" y="243"/>
                      <a:pt x="5475" y="260"/>
                      <a:pt x="5334" y="260"/>
                    </a:cubicBezTo>
                    <a:cubicBezTo>
                      <a:pt x="5313" y="262"/>
                      <a:pt x="5291" y="263"/>
                      <a:pt x="5270" y="263"/>
                    </a:cubicBezTo>
                    <a:cubicBezTo>
                      <a:pt x="5081" y="263"/>
                      <a:pt x="4896" y="193"/>
                      <a:pt x="4753" y="67"/>
                    </a:cubicBezTo>
                    <a:cubicBezTo>
                      <a:pt x="4700" y="23"/>
                      <a:pt x="4639" y="1"/>
                      <a:pt x="4577" y="1"/>
                    </a:cubicBezTo>
                    <a:cubicBezTo>
                      <a:pt x="4516" y="1"/>
                      <a:pt x="4454" y="23"/>
                      <a:pt x="4401" y="67"/>
                    </a:cubicBezTo>
                    <a:cubicBezTo>
                      <a:pt x="4234" y="199"/>
                      <a:pt x="4031" y="265"/>
                      <a:pt x="3829" y="265"/>
                    </a:cubicBezTo>
                    <a:cubicBezTo>
                      <a:pt x="3627" y="265"/>
                      <a:pt x="3424" y="199"/>
                      <a:pt x="3257" y="67"/>
                    </a:cubicBezTo>
                    <a:cubicBezTo>
                      <a:pt x="3204" y="23"/>
                      <a:pt x="3138" y="1"/>
                      <a:pt x="3072" y="1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6" name="Google Shape;1076;p34"/>
              <p:cNvSpPr/>
              <p:nvPr/>
            </p:nvSpPr>
            <p:spPr>
              <a:xfrm>
                <a:off x="2737448" y="1523955"/>
                <a:ext cx="173730" cy="219023"/>
              </a:xfrm>
              <a:custGeom>
                <a:avLst/>
                <a:gdLst/>
                <a:ahLst/>
                <a:cxnLst/>
                <a:rect l="l" t="t" r="r" b="b"/>
                <a:pathLst>
                  <a:path w="3874" h="4884" extrusionOk="0">
                    <a:moveTo>
                      <a:pt x="1978" y="0"/>
                    </a:moveTo>
                    <a:cubicBezTo>
                      <a:pt x="1897" y="0"/>
                      <a:pt x="1821" y="36"/>
                      <a:pt x="1761" y="95"/>
                    </a:cubicBezTo>
                    <a:cubicBezTo>
                      <a:pt x="1497" y="395"/>
                      <a:pt x="1304" y="764"/>
                      <a:pt x="1198" y="1152"/>
                    </a:cubicBezTo>
                    <a:cubicBezTo>
                      <a:pt x="1145" y="1134"/>
                      <a:pt x="1075" y="1116"/>
                      <a:pt x="1022" y="1116"/>
                    </a:cubicBezTo>
                    <a:cubicBezTo>
                      <a:pt x="1" y="1257"/>
                      <a:pt x="1" y="2736"/>
                      <a:pt x="1022" y="2877"/>
                    </a:cubicBezTo>
                    <a:cubicBezTo>
                      <a:pt x="1075" y="2877"/>
                      <a:pt x="1145" y="2859"/>
                      <a:pt x="1216" y="2841"/>
                    </a:cubicBezTo>
                    <a:cubicBezTo>
                      <a:pt x="1568" y="4021"/>
                      <a:pt x="2641" y="4831"/>
                      <a:pt x="3874" y="4883"/>
                    </a:cubicBezTo>
                    <a:cubicBezTo>
                      <a:pt x="2694" y="4267"/>
                      <a:pt x="1972" y="3070"/>
                      <a:pt x="1972" y="1750"/>
                    </a:cubicBezTo>
                    <a:cubicBezTo>
                      <a:pt x="1972" y="1169"/>
                      <a:pt x="2078" y="606"/>
                      <a:pt x="2289" y="78"/>
                    </a:cubicBezTo>
                    <a:cubicBezTo>
                      <a:pt x="2219" y="78"/>
                      <a:pt x="2149" y="43"/>
                      <a:pt x="2096" y="25"/>
                    </a:cubicBezTo>
                    <a:cubicBezTo>
                      <a:pt x="2056" y="8"/>
                      <a:pt x="2017" y="0"/>
                      <a:pt x="1978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7" name="Google Shape;1077;p34"/>
              <p:cNvSpPr/>
              <p:nvPr/>
            </p:nvSpPr>
            <p:spPr>
              <a:xfrm>
                <a:off x="2805339" y="1626688"/>
                <a:ext cx="68837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1535" h="1238" extrusionOk="0">
                    <a:moveTo>
                      <a:pt x="907" y="1"/>
                    </a:moveTo>
                    <a:cubicBezTo>
                      <a:pt x="887" y="1"/>
                      <a:pt x="866" y="2"/>
                      <a:pt x="846" y="5"/>
                    </a:cubicBezTo>
                    <a:cubicBezTo>
                      <a:pt x="247" y="5"/>
                      <a:pt x="1" y="744"/>
                      <a:pt x="458" y="1096"/>
                    </a:cubicBezTo>
                    <a:cubicBezTo>
                      <a:pt x="580" y="1194"/>
                      <a:pt x="716" y="1238"/>
                      <a:pt x="847" y="1238"/>
                    </a:cubicBezTo>
                    <a:cubicBezTo>
                      <a:pt x="1208" y="1238"/>
                      <a:pt x="1535" y="906"/>
                      <a:pt x="1444" y="480"/>
                    </a:cubicBezTo>
                    <a:cubicBezTo>
                      <a:pt x="1412" y="203"/>
                      <a:pt x="1167" y="1"/>
                      <a:pt x="907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8" name="Google Shape;1078;p34"/>
              <p:cNvSpPr/>
              <p:nvPr/>
            </p:nvSpPr>
            <p:spPr>
              <a:xfrm>
                <a:off x="2952153" y="1626688"/>
                <a:ext cx="68837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1535" h="1238" extrusionOk="0">
                    <a:moveTo>
                      <a:pt x="911" y="1"/>
                    </a:moveTo>
                    <a:cubicBezTo>
                      <a:pt x="890" y="1"/>
                      <a:pt x="868" y="2"/>
                      <a:pt x="846" y="5"/>
                    </a:cubicBezTo>
                    <a:cubicBezTo>
                      <a:pt x="265" y="5"/>
                      <a:pt x="1" y="744"/>
                      <a:pt x="459" y="1096"/>
                    </a:cubicBezTo>
                    <a:cubicBezTo>
                      <a:pt x="580" y="1194"/>
                      <a:pt x="716" y="1238"/>
                      <a:pt x="847" y="1238"/>
                    </a:cubicBezTo>
                    <a:cubicBezTo>
                      <a:pt x="1208" y="1238"/>
                      <a:pt x="1535" y="906"/>
                      <a:pt x="1444" y="480"/>
                    </a:cubicBezTo>
                    <a:cubicBezTo>
                      <a:pt x="1412" y="203"/>
                      <a:pt x="1183" y="1"/>
                      <a:pt x="911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9" name="Google Shape;1079;p34"/>
              <p:cNvSpPr/>
              <p:nvPr/>
            </p:nvSpPr>
            <p:spPr>
              <a:xfrm>
                <a:off x="2896907" y="1615836"/>
                <a:ext cx="33993" cy="28701"/>
              </a:xfrm>
              <a:custGeom>
                <a:avLst/>
                <a:gdLst/>
                <a:ahLst/>
                <a:cxnLst/>
                <a:rect l="l" t="t" r="r" b="b"/>
                <a:pathLst>
                  <a:path w="758" h="640" extrusionOk="0">
                    <a:moveTo>
                      <a:pt x="423" y="0"/>
                    </a:moveTo>
                    <a:cubicBezTo>
                      <a:pt x="159" y="0"/>
                      <a:pt x="1" y="317"/>
                      <a:pt x="194" y="528"/>
                    </a:cubicBezTo>
                    <a:cubicBezTo>
                      <a:pt x="258" y="605"/>
                      <a:pt x="345" y="640"/>
                      <a:pt x="432" y="640"/>
                    </a:cubicBezTo>
                    <a:cubicBezTo>
                      <a:pt x="584" y="640"/>
                      <a:pt x="735" y="532"/>
                      <a:pt x="758" y="352"/>
                    </a:cubicBezTo>
                    <a:cubicBezTo>
                      <a:pt x="758" y="176"/>
                      <a:pt x="617" y="0"/>
                      <a:pt x="423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0" name="Google Shape;1080;p34"/>
              <p:cNvSpPr/>
              <p:nvPr/>
            </p:nvSpPr>
            <p:spPr>
              <a:xfrm>
                <a:off x="2841661" y="1605567"/>
                <a:ext cx="11884" cy="22916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11" extrusionOk="0">
                    <a:moveTo>
                      <a:pt x="124" y="0"/>
                    </a:moveTo>
                    <a:cubicBezTo>
                      <a:pt x="53" y="0"/>
                      <a:pt x="1" y="71"/>
                      <a:pt x="1" y="141"/>
                    </a:cubicBezTo>
                    <a:lnTo>
                      <a:pt x="1" y="370"/>
                    </a:lnTo>
                    <a:cubicBezTo>
                      <a:pt x="1" y="441"/>
                      <a:pt x="53" y="511"/>
                      <a:pt x="124" y="511"/>
                    </a:cubicBezTo>
                    <a:cubicBezTo>
                      <a:pt x="194" y="511"/>
                      <a:pt x="265" y="441"/>
                      <a:pt x="265" y="370"/>
                    </a:cubicBezTo>
                    <a:lnTo>
                      <a:pt x="265" y="141"/>
                    </a:lnTo>
                    <a:cubicBezTo>
                      <a:pt x="265" y="71"/>
                      <a:pt x="194" y="0"/>
                      <a:pt x="124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1" name="Google Shape;1081;p34"/>
              <p:cNvSpPr/>
              <p:nvPr/>
            </p:nvSpPr>
            <p:spPr>
              <a:xfrm>
                <a:off x="2979014" y="1606554"/>
                <a:ext cx="11884" cy="21929"/>
              </a:xfrm>
              <a:custGeom>
                <a:avLst/>
                <a:gdLst/>
                <a:ahLst/>
                <a:cxnLst/>
                <a:rect l="l" t="t" r="r" b="b"/>
                <a:pathLst>
                  <a:path w="265" h="489" extrusionOk="0">
                    <a:moveTo>
                      <a:pt x="133" y="0"/>
                    </a:moveTo>
                    <a:cubicBezTo>
                      <a:pt x="71" y="0"/>
                      <a:pt x="9" y="40"/>
                      <a:pt x="1" y="119"/>
                    </a:cubicBezTo>
                    <a:lnTo>
                      <a:pt x="1" y="348"/>
                    </a:lnTo>
                    <a:cubicBezTo>
                      <a:pt x="1" y="419"/>
                      <a:pt x="53" y="489"/>
                      <a:pt x="141" y="489"/>
                    </a:cubicBezTo>
                    <a:cubicBezTo>
                      <a:pt x="212" y="489"/>
                      <a:pt x="265" y="419"/>
                      <a:pt x="265" y="348"/>
                    </a:cubicBezTo>
                    <a:lnTo>
                      <a:pt x="265" y="119"/>
                    </a:lnTo>
                    <a:cubicBezTo>
                      <a:pt x="256" y="40"/>
                      <a:pt x="194" y="0"/>
                      <a:pt x="133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2" name="Google Shape;1082;p34"/>
              <p:cNvSpPr/>
              <p:nvPr/>
            </p:nvSpPr>
            <p:spPr>
              <a:xfrm>
                <a:off x="2848119" y="1673503"/>
                <a:ext cx="135701" cy="68658"/>
              </a:xfrm>
              <a:custGeom>
                <a:avLst/>
                <a:gdLst/>
                <a:ahLst/>
                <a:cxnLst/>
                <a:rect l="l" t="t" r="r" b="b"/>
                <a:pathLst>
                  <a:path w="3026" h="1531" extrusionOk="0">
                    <a:moveTo>
                      <a:pt x="2660" y="0"/>
                    </a:moveTo>
                    <a:cubicBezTo>
                      <a:pt x="2624" y="0"/>
                      <a:pt x="2587" y="6"/>
                      <a:pt x="2550" y="17"/>
                    </a:cubicBezTo>
                    <a:lnTo>
                      <a:pt x="1987" y="228"/>
                    </a:lnTo>
                    <a:cubicBezTo>
                      <a:pt x="1828" y="281"/>
                      <a:pt x="1670" y="316"/>
                      <a:pt x="1511" y="316"/>
                    </a:cubicBezTo>
                    <a:cubicBezTo>
                      <a:pt x="1353" y="316"/>
                      <a:pt x="1177" y="281"/>
                      <a:pt x="1018" y="228"/>
                    </a:cubicBezTo>
                    <a:lnTo>
                      <a:pt x="490" y="35"/>
                    </a:lnTo>
                    <a:cubicBezTo>
                      <a:pt x="450" y="19"/>
                      <a:pt x="408" y="12"/>
                      <a:pt x="367" y="12"/>
                    </a:cubicBezTo>
                    <a:cubicBezTo>
                      <a:pt x="177" y="12"/>
                      <a:pt x="0" y="169"/>
                      <a:pt x="15" y="387"/>
                    </a:cubicBezTo>
                    <a:lnTo>
                      <a:pt x="15" y="1531"/>
                    </a:lnTo>
                    <a:lnTo>
                      <a:pt x="3025" y="1531"/>
                    </a:lnTo>
                    <a:lnTo>
                      <a:pt x="3025" y="563"/>
                    </a:lnTo>
                    <a:lnTo>
                      <a:pt x="3025" y="369"/>
                    </a:lnTo>
                    <a:cubicBezTo>
                      <a:pt x="3025" y="147"/>
                      <a:pt x="2852" y="0"/>
                      <a:pt x="2660" y="0"/>
                    </a:cubicBezTo>
                    <a:close/>
                  </a:path>
                </a:pathLst>
              </a:custGeom>
              <a:solidFill>
                <a:srgbClr val="ECEBF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3" name="Google Shape;1083;p34"/>
              <p:cNvSpPr/>
              <p:nvPr/>
            </p:nvSpPr>
            <p:spPr>
              <a:xfrm>
                <a:off x="2832962" y="1698167"/>
                <a:ext cx="123996" cy="131620"/>
              </a:xfrm>
              <a:custGeom>
                <a:avLst/>
                <a:gdLst/>
                <a:ahLst/>
                <a:cxnLst/>
                <a:rect l="l" t="t" r="r" b="b"/>
                <a:pathLst>
                  <a:path w="2765" h="2935" extrusionOk="0">
                    <a:moveTo>
                      <a:pt x="281" y="0"/>
                    </a:moveTo>
                    <a:cubicBezTo>
                      <a:pt x="126" y="0"/>
                      <a:pt x="1" y="114"/>
                      <a:pt x="1" y="277"/>
                    </a:cubicBezTo>
                    <a:lnTo>
                      <a:pt x="1" y="1949"/>
                    </a:lnTo>
                    <a:cubicBezTo>
                      <a:pt x="1" y="2195"/>
                      <a:pt x="142" y="2424"/>
                      <a:pt x="371" y="2495"/>
                    </a:cubicBezTo>
                    <a:lnTo>
                      <a:pt x="1356" y="2864"/>
                    </a:lnTo>
                    <a:cubicBezTo>
                      <a:pt x="1515" y="2917"/>
                      <a:pt x="1691" y="2935"/>
                      <a:pt x="1849" y="2935"/>
                    </a:cubicBezTo>
                    <a:lnTo>
                      <a:pt x="2765" y="1421"/>
                    </a:lnTo>
                    <a:lnTo>
                      <a:pt x="1849" y="470"/>
                    </a:lnTo>
                    <a:cubicBezTo>
                      <a:pt x="1691" y="470"/>
                      <a:pt x="1515" y="435"/>
                      <a:pt x="1356" y="382"/>
                    </a:cubicBezTo>
                    <a:lnTo>
                      <a:pt x="371" y="13"/>
                    </a:lnTo>
                    <a:cubicBezTo>
                      <a:pt x="340" y="4"/>
                      <a:pt x="310" y="0"/>
                      <a:pt x="2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4" name="Google Shape;1084;p34"/>
              <p:cNvSpPr/>
              <p:nvPr/>
            </p:nvSpPr>
            <p:spPr>
              <a:xfrm>
                <a:off x="2915876" y="1697898"/>
                <a:ext cx="82111" cy="131889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2941" extrusionOk="0">
                    <a:moveTo>
                      <a:pt x="1562" y="0"/>
                    </a:moveTo>
                    <a:cubicBezTo>
                      <a:pt x="1530" y="0"/>
                      <a:pt x="1496" y="6"/>
                      <a:pt x="1461" y="19"/>
                    </a:cubicBezTo>
                    <a:lnTo>
                      <a:pt x="476" y="388"/>
                    </a:lnTo>
                    <a:cubicBezTo>
                      <a:pt x="317" y="424"/>
                      <a:pt x="159" y="459"/>
                      <a:pt x="0" y="459"/>
                    </a:cubicBezTo>
                    <a:lnTo>
                      <a:pt x="0" y="2941"/>
                    </a:lnTo>
                    <a:cubicBezTo>
                      <a:pt x="159" y="2941"/>
                      <a:pt x="317" y="2906"/>
                      <a:pt x="476" y="2853"/>
                    </a:cubicBezTo>
                    <a:lnTo>
                      <a:pt x="1444" y="2501"/>
                    </a:lnTo>
                    <a:cubicBezTo>
                      <a:pt x="1690" y="2413"/>
                      <a:pt x="1831" y="2201"/>
                      <a:pt x="1831" y="1955"/>
                    </a:cubicBezTo>
                    <a:lnTo>
                      <a:pt x="1831" y="283"/>
                    </a:lnTo>
                    <a:cubicBezTo>
                      <a:pt x="1831" y="124"/>
                      <a:pt x="1712" y="0"/>
                      <a:pt x="156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5" name="Google Shape;1085;p34"/>
              <p:cNvSpPr/>
              <p:nvPr/>
            </p:nvSpPr>
            <p:spPr>
              <a:xfrm>
                <a:off x="2962422" y="1790273"/>
                <a:ext cx="104265" cy="51348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1145" extrusionOk="0">
                    <a:moveTo>
                      <a:pt x="775" y="1"/>
                    </a:moveTo>
                    <a:cubicBezTo>
                      <a:pt x="1" y="1"/>
                      <a:pt x="1" y="1145"/>
                      <a:pt x="775" y="1145"/>
                    </a:cubicBezTo>
                    <a:lnTo>
                      <a:pt x="1568" y="1145"/>
                    </a:lnTo>
                    <a:cubicBezTo>
                      <a:pt x="2324" y="1145"/>
                      <a:pt x="2324" y="1"/>
                      <a:pt x="1568" y="1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6" name="Google Shape;1086;p34"/>
              <p:cNvSpPr/>
              <p:nvPr/>
            </p:nvSpPr>
            <p:spPr>
              <a:xfrm>
                <a:off x="2848119" y="1673997"/>
                <a:ext cx="39374" cy="68164"/>
              </a:xfrm>
              <a:custGeom>
                <a:avLst/>
                <a:gdLst/>
                <a:ahLst/>
                <a:cxnLst/>
                <a:rect l="l" t="t" r="r" b="b"/>
                <a:pathLst>
                  <a:path w="878" h="1520" extrusionOk="0">
                    <a:moveTo>
                      <a:pt x="367" y="1"/>
                    </a:moveTo>
                    <a:cubicBezTo>
                      <a:pt x="177" y="1"/>
                      <a:pt x="0" y="158"/>
                      <a:pt x="15" y="376"/>
                    </a:cubicBezTo>
                    <a:lnTo>
                      <a:pt x="15" y="1520"/>
                    </a:lnTo>
                    <a:lnTo>
                      <a:pt x="490" y="1520"/>
                    </a:lnTo>
                    <a:cubicBezTo>
                      <a:pt x="525" y="921"/>
                      <a:pt x="649" y="481"/>
                      <a:pt x="878" y="164"/>
                    </a:cubicBezTo>
                    <a:lnTo>
                      <a:pt x="490" y="24"/>
                    </a:lnTo>
                    <a:cubicBezTo>
                      <a:pt x="450" y="8"/>
                      <a:pt x="408" y="1"/>
                      <a:pt x="367" y="1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7" name="Google Shape;1087;p34"/>
              <p:cNvSpPr/>
              <p:nvPr/>
            </p:nvSpPr>
            <p:spPr>
              <a:xfrm>
                <a:off x="2832962" y="1697898"/>
                <a:ext cx="63231" cy="128750"/>
              </a:xfrm>
              <a:custGeom>
                <a:avLst/>
                <a:gdLst/>
                <a:ahLst/>
                <a:cxnLst/>
                <a:rect l="l" t="t" r="r" b="b"/>
                <a:pathLst>
                  <a:path w="1410" h="2871" extrusionOk="0">
                    <a:moveTo>
                      <a:pt x="260" y="0"/>
                    </a:moveTo>
                    <a:cubicBezTo>
                      <a:pt x="120" y="0"/>
                      <a:pt x="1" y="124"/>
                      <a:pt x="1" y="283"/>
                    </a:cubicBezTo>
                    <a:lnTo>
                      <a:pt x="1" y="1955"/>
                    </a:lnTo>
                    <a:cubicBezTo>
                      <a:pt x="1" y="2201"/>
                      <a:pt x="142" y="2413"/>
                      <a:pt x="371" y="2501"/>
                    </a:cubicBezTo>
                    <a:lnTo>
                      <a:pt x="1356" y="2853"/>
                    </a:lnTo>
                    <a:lnTo>
                      <a:pt x="1409" y="2870"/>
                    </a:lnTo>
                    <a:cubicBezTo>
                      <a:pt x="1022" y="2448"/>
                      <a:pt x="828" y="1885"/>
                      <a:pt x="828" y="1321"/>
                    </a:cubicBezTo>
                    <a:cubicBezTo>
                      <a:pt x="811" y="952"/>
                      <a:pt x="846" y="582"/>
                      <a:pt x="934" y="230"/>
                    </a:cubicBezTo>
                    <a:lnTo>
                      <a:pt x="353" y="19"/>
                    </a:lnTo>
                    <a:cubicBezTo>
                      <a:pt x="322" y="6"/>
                      <a:pt x="290" y="0"/>
                      <a:pt x="260" y="0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8" name="Google Shape;1088;p34"/>
              <p:cNvSpPr/>
              <p:nvPr/>
            </p:nvSpPr>
            <p:spPr>
              <a:xfrm>
                <a:off x="2765115" y="1790273"/>
                <a:ext cx="104220" cy="51348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1145" extrusionOk="0">
                    <a:moveTo>
                      <a:pt x="775" y="1"/>
                    </a:moveTo>
                    <a:cubicBezTo>
                      <a:pt x="0" y="1"/>
                      <a:pt x="0" y="1145"/>
                      <a:pt x="775" y="1145"/>
                    </a:cubicBezTo>
                    <a:lnTo>
                      <a:pt x="1567" y="1145"/>
                    </a:lnTo>
                    <a:cubicBezTo>
                      <a:pt x="2324" y="1145"/>
                      <a:pt x="2324" y="1"/>
                      <a:pt x="1567" y="1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9" name="Google Shape;1089;p34"/>
              <p:cNvSpPr/>
              <p:nvPr/>
            </p:nvSpPr>
            <p:spPr>
              <a:xfrm>
                <a:off x="2764308" y="1791080"/>
                <a:ext cx="96372" cy="50540"/>
              </a:xfrm>
              <a:custGeom>
                <a:avLst/>
                <a:gdLst/>
                <a:ahLst/>
                <a:cxnLst/>
                <a:rect l="l" t="t" r="r" b="b"/>
                <a:pathLst>
                  <a:path w="2149" h="1127" extrusionOk="0">
                    <a:moveTo>
                      <a:pt x="669" y="0"/>
                    </a:moveTo>
                    <a:lnTo>
                      <a:pt x="669" y="0"/>
                    </a:lnTo>
                    <a:cubicBezTo>
                      <a:pt x="0" y="141"/>
                      <a:pt x="106" y="1127"/>
                      <a:pt x="793" y="1127"/>
                    </a:cubicBezTo>
                    <a:lnTo>
                      <a:pt x="1585" y="1127"/>
                    </a:lnTo>
                    <a:cubicBezTo>
                      <a:pt x="1849" y="1127"/>
                      <a:pt x="2095" y="933"/>
                      <a:pt x="2148" y="669"/>
                    </a:cubicBezTo>
                    <a:lnTo>
                      <a:pt x="2148" y="669"/>
                    </a:lnTo>
                    <a:cubicBezTo>
                      <a:pt x="2025" y="722"/>
                      <a:pt x="1884" y="740"/>
                      <a:pt x="1743" y="740"/>
                    </a:cubicBezTo>
                    <a:cubicBezTo>
                      <a:pt x="1268" y="740"/>
                      <a:pt x="828" y="440"/>
                      <a:pt x="669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0" name="Google Shape;1090;p34"/>
              <p:cNvSpPr/>
              <p:nvPr/>
            </p:nvSpPr>
            <p:spPr>
              <a:xfrm>
                <a:off x="2960853" y="1791080"/>
                <a:ext cx="97134" cy="50540"/>
              </a:xfrm>
              <a:custGeom>
                <a:avLst/>
                <a:gdLst/>
                <a:ahLst/>
                <a:cxnLst/>
                <a:rect l="l" t="t" r="r" b="b"/>
                <a:pathLst>
                  <a:path w="2166" h="1127" extrusionOk="0">
                    <a:moveTo>
                      <a:pt x="670" y="0"/>
                    </a:moveTo>
                    <a:lnTo>
                      <a:pt x="670" y="0"/>
                    </a:lnTo>
                    <a:cubicBezTo>
                      <a:pt x="1" y="141"/>
                      <a:pt x="124" y="1127"/>
                      <a:pt x="810" y="1127"/>
                    </a:cubicBezTo>
                    <a:lnTo>
                      <a:pt x="1585" y="1127"/>
                    </a:lnTo>
                    <a:cubicBezTo>
                      <a:pt x="1867" y="1127"/>
                      <a:pt x="2095" y="933"/>
                      <a:pt x="2166" y="669"/>
                    </a:cubicBezTo>
                    <a:lnTo>
                      <a:pt x="2166" y="669"/>
                    </a:lnTo>
                    <a:cubicBezTo>
                      <a:pt x="2025" y="722"/>
                      <a:pt x="1884" y="740"/>
                      <a:pt x="1761" y="740"/>
                    </a:cubicBezTo>
                    <a:cubicBezTo>
                      <a:pt x="1268" y="740"/>
                      <a:pt x="846" y="440"/>
                      <a:pt x="670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091" name="Google Shape;1091;p34"/>
            <p:cNvGrpSpPr/>
            <p:nvPr/>
          </p:nvGrpSpPr>
          <p:grpSpPr>
            <a:xfrm>
              <a:off x="9508270" y="2940234"/>
              <a:ext cx="806555" cy="926663"/>
              <a:chOff x="8052305" y="3406118"/>
              <a:chExt cx="344230" cy="395514"/>
            </a:xfrm>
          </p:grpSpPr>
          <p:sp>
            <p:nvSpPr>
              <p:cNvPr id="1092" name="Google Shape;1092;p34"/>
              <p:cNvSpPr/>
              <p:nvPr/>
            </p:nvSpPr>
            <p:spPr>
              <a:xfrm>
                <a:off x="8105174" y="3718713"/>
                <a:ext cx="69510" cy="82918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849" extrusionOk="0">
                    <a:moveTo>
                      <a:pt x="775" y="1"/>
                    </a:moveTo>
                    <a:cubicBezTo>
                      <a:pt x="775" y="1"/>
                      <a:pt x="1" y="405"/>
                      <a:pt x="1" y="1849"/>
                    </a:cubicBezTo>
                    <a:lnTo>
                      <a:pt x="1075" y="1849"/>
                    </a:lnTo>
                    <a:lnTo>
                      <a:pt x="1550" y="916"/>
                    </a:lnTo>
                    <a:lnTo>
                      <a:pt x="10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3" name="Google Shape;1093;p34"/>
              <p:cNvSpPr/>
              <p:nvPr/>
            </p:nvSpPr>
            <p:spPr>
              <a:xfrm>
                <a:off x="8174635" y="3718713"/>
                <a:ext cx="99511" cy="82918"/>
              </a:xfrm>
              <a:custGeom>
                <a:avLst/>
                <a:gdLst/>
                <a:ahLst/>
                <a:cxnLst/>
                <a:rect l="l" t="t" r="r" b="b"/>
                <a:pathLst>
                  <a:path w="2219" h="1849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476" y="1849"/>
                    </a:lnTo>
                    <a:lnTo>
                      <a:pt x="1744" y="1849"/>
                    </a:lnTo>
                    <a:lnTo>
                      <a:pt x="2219" y="916"/>
                    </a:lnTo>
                    <a:lnTo>
                      <a:pt x="174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4" name="Google Shape;1094;p34"/>
              <p:cNvSpPr/>
              <p:nvPr/>
            </p:nvSpPr>
            <p:spPr>
              <a:xfrm>
                <a:off x="8274095" y="3718713"/>
                <a:ext cx="69555" cy="82918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849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476" y="1849"/>
                    </a:lnTo>
                    <a:lnTo>
                      <a:pt x="1550" y="1849"/>
                    </a:lnTo>
                    <a:cubicBezTo>
                      <a:pt x="1550" y="405"/>
                      <a:pt x="776" y="1"/>
                      <a:pt x="7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5" name="Google Shape;1095;p34"/>
              <p:cNvSpPr/>
              <p:nvPr/>
            </p:nvSpPr>
            <p:spPr>
              <a:xfrm>
                <a:off x="8274095" y="3718713"/>
                <a:ext cx="51392" cy="52917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1180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124" y="1180"/>
                    </a:lnTo>
                    <a:cubicBezTo>
                      <a:pt x="511" y="969"/>
                      <a:pt x="864" y="705"/>
                      <a:pt x="1145" y="370"/>
                    </a:cubicBezTo>
                    <a:cubicBezTo>
                      <a:pt x="1040" y="212"/>
                      <a:pt x="916" y="89"/>
                      <a:pt x="7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6" name="Google Shape;1096;p34"/>
              <p:cNvSpPr/>
              <p:nvPr/>
            </p:nvSpPr>
            <p:spPr>
              <a:xfrm>
                <a:off x="8174635" y="3718713"/>
                <a:ext cx="98749" cy="71079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585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230" y="1356"/>
                    </a:lnTo>
                    <a:lnTo>
                      <a:pt x="388" y="1426"/>
                    </a:lnTo>
                    <a:cubicBezTo>
                      <a:pt x="617" y="1532"/>
                      <a:pt x="859" y="1585"/>
                      <a:pt x="1101" y="1585"/>
                    </a:cubicBezTo>
                    <a:cubicBezTo>
                      <a:pt x="1343" y="1585"/>
                      <a:pt x="1585" y="1532"/>
                      <a:pt x="1814" y="1426"/>
                    </a:cubicBezTo>
                    <a:lnTo>
                      <a:pt x="1990" y="1356"/>
                    </a:lnTo>
                    <a:lnTo>
                      <a:pt x="2201" y="916"/>
                    </a:lnTo>
                    <a:lnTo>
                      <a:pt x="17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7" name="Google Shape;1097;p34"/>
              <p:cNvSpPr/>
              <p:nvPr/>
            </p:nvSpPr>
            <p:spPr>
              <a:xfrm>
                <a:off x="8123335" y="3718713"/>
                <a:ext cx="51348" cy="52917"/>
              </a:xfrm>
              <a:custGeom>
                <a:avLst/>
                <a:gdLst/>
                <a:ahLst/>
                <a:cxnLst/>
                <a:rect l="l" t="t" r="r" b="b"/>
                <a:pathLst>
                  <a:path w="1145" h="1180" extrusionOk="0">
                    <a:moveTo>
                      <a:pt x="370" y="1"/>
                    </a:moveTo>
                    <a:cubicBezTo>
                      <a:pt x="230" y="89"/>
                      <a:pt x="89" y="212"/>
                      <a:pt x="1" y="370"/>
                    </a:cubicBezTo>
                    <a:cubicBezTo>
                      <a:pt x="282" y="705"/>
                      <a:pt x="634" y="969"/>
                      <a:pt x="1022" y="1180"/>
                    </a:cubicBezTo>
                    <a:lnTo>
                      <a:pt x="1145" y="916"/>
                    </a:lnTo>
                    <a:lnTo>
                      <a:pt x="67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8" name="Google Shape;1098;p34"/>
              <p:cNvSpPr/>
              <p:nvPr/>
            </p:nvSpPr>
            <p:spPr>
              <a:xfrm>
                <a:off x="8153334" y="3718713"/>
                <a:ext cx="42692" cy="82156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832" extrusionOk="0">
                    <a:moveTo>
                      <a:pt x="1" y="1"/>
                    </a:moveTo>
                    <a:lnTo>
                      <a:pt x="1" y="1831"/>
                    </a:lnTo>
                    <a:lnTo>
                      <a:pt x="951" y="1831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9" name="Google Shape;1099;p34"/>
              <p:cNvSpPr/>
              <p:nvPr/>
            </p:nvSpPr>
            <p:spPr>
              <a:xfrm>
                <a:off x="8252795" y="3718713"/>
                <a:ext cx="42692" cy="82156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832" extrusionOk="0">
                    <a:moveTo>
                      <a:pt x="1" y="1"/>
                    </a:moveTo>
                    <a:lnTo>
                      <a:pt x="1" y="1831"/>
                    </a:lnTo>
                    <a:lnTo>
                      <a:pt x="951" y="1831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0" name="Google Shape;1100;p34"/>
              <p:cNvSpPr/>
              <p:nvPr/>
            </p:nvSpPr>
            <p:spPr>
              <a:xfrm>
                <a:off x="8252795" y="3718713"/>
                <a:ext cx="42692" cy="65563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462" extrusionOk="0">
                    <a:moveTo>
                      <a:pt x="1" y="1"/>
                    </a:moveTo>
                    <a:lnTo>
                      <a:pt x="1" y="1462"/>
                    </a:lnTo>
                    <a:lnTo>
                      <a:pt x="89" y="1426"/>
                    </a:lnTo>
                    <a:cubicBezTo>
                      <a:pt x="388" y="1303"/>
                      <a:pt x="670" y="1145"/>
                      <a:pt x="951" y="969"/>
                    </a:cubicBez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1" name="Google Shape;1101;p34"/>
              <p:cNvSpPr/>
              <p:nvPr/>
            </p:nvSpPr>
            <p:spPr>
              <a:xfrm>
                <a:off x="8153334" y="3718713"/>
                <a:ext cx="42692" cy="65563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462" extrusionOk="0">
                    <a:moveTo>
                      <a:pt x="1" y="1"/>
                    </a:moveTo>
                    <a:lnTo>
                      <a:pt x="1" y="969"/>
                    </a:lnTo>
                    <a:cubicBezTo>
                      <a:pt x="282" y="1145"/>
                      <a:pt x="564" y="1303"/>
                      <a:pt x="863" y="1426"/>
                    </a:cubicBezTo>
                    <a:lnTo>
                      <a:pt x="951" y="1462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2" name="Google Shape;1102;p34"/>
              <p:cNvSpPr/>
              <p:nvPr/>
            </p:nvSpPr>
            <p:spPr>
              <a:xfrm>
                <a:off x="8091766" y="3661898"/>
                <a:ext cx="264496" cy="104220"/>
              </a:xfrm>
              <a:custGeom>
                <a:avLst/>
                <a:gdLst/>
                <a:ahLst/>
                <a:cxnLst/>
                <a:rect l="l" t="t" r="r" b="b"/>
                <a:pathLst>
                  <a:path w="5898" h="2324" extrusionOk="0">
                    <a:moveTo>
                      <a:pt x="1039" y="0"/>
                    </a:moveTo>
                    <a:cubicBezTo>
                      <a:pt x="1039" y="0"/>
                      <a:pt x="1" y="1127"/>
                      <a:pt x="2447" y="2218"/>
                    </a:cubicBezTo>
                    <a:cubicBezTo>
                      <a:pt x="2606" y="2289"/>
                      <a:pt x="2778" y="2324"/>
                      <a:pt x="2949" y="2324"/>
                    </a:cubicBezTo>
                    <a:cubicBezTo>
                      <a:pt x="3121" y="2324"/>
                      <a:pt x="3292" y="2289"/>
                      <a:pt x="3451" y="2218"/>
                    </a:cubicBezTo>
                    <a:cubicBezTo>
                      <a:pt x="5898" y="1127"/>
                      <a:pt x="4859" y="0"/>
                      <a:pt x="485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3" name="Google Shape;1103;p34"/>
              <p:cNvSpPr/>
              <p:nvPr/>
            </p:nvSpPr>
            <p:spPr>
              <a:xfrm>
                <a:off x="8097281" y="3450332"/>
                <a:ext cx="254271" cy="92426"/>
              </a:xfrm>
              <a:custGeom>
                <a:avLst/>
                <a:gdLst/>
                <a:ahLst/>
                <a:cxnLst/>
                <a:rect l="l" t="t" r="r" b="b"/>
                <a:pathLst>
                  <a:path w="5670" h="2061" extrusionOk="0">
                    <a:moveTo>
                      <a:pt x="2835" y="0"/>
                    </a:moveTo>
                    <a:lnTo>
                      <a:pt x="441" y="581"/>
                    </a:lnTo>
                    <a:lnTo>
                      <a:pt x="1" y="2060"/>
                    </a:lnTo>
                    <a:lnTo>
                      <a:pt x="5669" y="2060"/>
                    </a:lnTo>
                    <a:lnTo>
                      <a:pt x="5211" y="581"/>
                    </a:lnTo>
                    <a:lnTo>
                      <a:pt x="283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4" name="Google Shape;1104;p34"/>
              <p:cNvSpPr/>
              <p:nvPr/>
            </p:nvSpPr>
            <p:spPr>
              <a:xfrm>
                <a:off x="8299386" y="3565577"/>
                <a:ext cx="76595" cy="65563"/>
              </a:xfrm>
              <a:custGeom>
                <a:avLst/>
                <a:gdLst/>
                <a:ahLst/>
                <a:cxnLst/>
                <a:rect l="l" t="t" r="r" b="b"/>
                <a:pathLst>
                  <a:path w="1708" h="1462" extrusionOk="0">
                    <a:moveTo>
                      <a:pt x="986" y="1"/>
                    </a:moveTo>
                    <a:cubicBezTo>
                      <a:pt x="317" y="1"/>
                      <a:pt x="0" y="793"/>
                      <a:pt x="458" y="1250"/>
                    </a:cubicBezTo>
                    <a:cubicBezTo>
                      <a:pt x="604" y="1397"/>
                      <a:pt x="785" y="1462"/>
                      <a:pt x="962" y="1462"/>
                    </a:cubicBezTo>
                    <a:cubicBezTo>
                      <a:pt x="1341" y="1462"/>
                      <a:pt x="1708" y="1165"/>
                      <a:pt x="1708" y="722"/>
                    </a:cubicBezTo>
                    <a:cubicBezTo>
                      <a:pt x="1708" y="317"/>
                      <a:pt x="1373" y="1"/>
                      <a:pt x="986" y="1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5" name="Google Shape;1105;p34"/>
              <p:cNvSpPr/>
              <p:nvPr/>
            </p:nvSpPr>
            <p:spPr>
              <a:xfrm>
                <a:off x="8097281" y="3468493"/>
                <a:ext cx="50585" cy="74263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656" extrusionOk="0">
                    <a:moveTo>
                      <a:pt x="1127" y="0"/>
                    </a:moveTo>
                    <a:lnTo>
                      <a:pt x="441" y="176"/>
                    </a:lnTo>
                    <a:lnTo>
                      <a:pt x="1" y="1655"/>
                    </a:lnTo>
                    <a:lnTo>
                      <a:pt x="916" y="1655"/>
                    </a:lnTo>
                    <a:cubicBezTo>
                      <a:pt x="881" y="1497"/>
                      <a:pt x="863" y="1338"/>
                      <a:pt x="881" y="1197"/>
                    </a:cubicBezTo>
                    <a:cubicBezTo>
                      <a:pt x="881" y="775"/>
                      <a:pt x="969" y="388"/>
                      <a:pt x="1127" y="0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6" name="Google Shape;1106;p34"/>
              <p:cNvSpPr/>
              <p:nvPr/>
            </p:nvSpPr>
            <p:spPr>
              <a:xfrm>
                <a:off x="8117012" y="3406118"/>
                <a:ext cx="214808" cy="70317"/>
              </a:xfrm>
              <a:custGeom>
                <a:avLst/>
                <a:gdLst/>
                <a:ahLst/>
                <a:cxnLst/>
                <a:rect l="l" t="t" r="r" b="b"/>
                <a:pathLst>
                  <a:path w="4790" h="1568" extrusionOk="0">
                    <a:moveTo>
                      <a:pt x="1321" y="1"/>
                    </a:moveTo>
                    <a:cubicBezTo>
                      <a:pt x="828" y="1"/>
                      <a:pt x="371" y="335"/>
                      <a:pt x="230" y="828"/>
                    </a:cubicBezTo>
                    <a:lnTo>
                      <a:pt x="1" y="1567"/>
                    </a:lnTo>
                    <a:lnTo>
                      <a:pt x="4789" y="1567"/>
                    </a:lnTo>
                    <a:lnTo>
                      <a:pt x="4578" y="810"/>
                    </a:lnTo>
                    <a:cubicBezTo>
                      <a:pt x="4419" y="335"/>
                      <a:pt x="3979" y="1"/>
                      <a:pt x="3469" y="1"/>
                    </a:cubicBezTo>
                    <a:cubicBezTo>
                      <a:pt x="3346" y="1"/>
                      <a:pt x="3205" y="18"/>
                      <a:pt x="3082" y="71"/>
                    </a:cubicBezTo>
                    <a:cubicBezTo>
                      <a:pt x="3029" y="89"/>
                      <a:pt x="2976" y="106"/>
                      <a:pt x="2923" y="141"/>
                    </a:cubicBezTo>
                    <a:cubicBezTo>
                      <a:pt x="2756" y="229"/>
                      <a:pt x="2571" y="273"/>
                      <a:pt x="2386" y="273"/>
                    </a:cubicBezTo>
                    <a:cubicBezTo>
                      <a:pt x="2201" y="273"/>
                      <a:pt x="2017" y="229"/>
                      <a:pt x="1849" y="141"/>
                    </a:cubicBezTo>
                    <a:cubicBezTo>
                      <a:pt x="1691" y="53"/>
                      <a:pt x="1515" y="1"/>
                      <a:pt x="13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7" name="Google Shape;1107;p34"/>
              <p:cNvSpPr/>
              <p:nvPr/>
            </p:nvSpPr>
            <p:spPr>
              <a:xfrm>
                <a:off x="8079927" y="3542707"/>
                <a:ext cx="288981" cy="172115"/>
              </a:xfrm>
              <a:custGeom>
                <a:avLst/>
                <a:gdLst/>
                <a:ahLst/>
                <a:cxnLst/>
                <a:rect l="l" t="t" r="r" b="b"/>
                <a:pathLst>
                  <a:path w="6444" h="3838" extrusionOk="0">
                    <a:moveTo>
                      <a:pt x="934" y="0"/>
                    </a:moveTo>
                    <a:cubicBezTo>
                      <a:pt x="1" y="1725"/>
                      <a:pt x="1250" y="3838"/>
                      <a:pt x="3222" y="3838"/>
                    </a:cubicBezTo>
                    <a:cubicBezTo>
                      <a:pt x="5194" y="3838"/>
                      <a:pt x="6443" y="1725"/>
                      <a:pt x="5510" y="0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8" name="Google Shape;1108;p34"/>
              <p:cNvSpPr/>
              <p:nvPr/>
            </p:nvSpPr>
            <p:spPr>
              <a:xfrm>
                <a:off x="8061766" y="3542707"/>
                <a:ext cx="151621" cy="171308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3820" extrusionOk="0">
                    <a:moveTo>
                      <a:pt x="1356" y="0"/>
                    </a:moveTo>
                    <a:cubicBezTo>
                      <a:pt x="1251" y="158"/>
                      <a:pt x="1180" y="334"/>
                      <a:pt x="1127" y="528"/>
                    </a:cubicBezTo>
                    <a:cubicBezTo>
                      <a:pt x="1075" y="511"/>
                      <a:pt x="1022" y="511"/>
                      <a:pt x="969" y="511"/>
                    </a:cubicBezTo>
                    <a:cubicBezTo>
                      <a:pt x="1" y="511"/>
                      <a:pt x="1" y="1972"/>
                      <a:pt x="969" y="1972"/>
                    </a:cubicBezTo>
                    <a:cubicBezTo>
                      <a:pt x="1022" y="1972"/>
                      <a:pt x="1075" y="1972"/>
                      <a:pt x="1127" y="1954"/>
                    </a:cubicBezTo>
                    <a:cubicBezTo>
                      <a:pt x="1427" y="2975"/>
                      <a:pt x="2324" y="3732"/>
                      <a:pt x="3381" y="3820"/>
                    </a:cubicBezTo>
                    <a:cubicBezTo>
                      <a:pt x="1884" y="3186"/>
                      <a:pt x="1286" y="1408"/>
                      <a:pt x="2060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9" name="Google Shape;1109;p34"/>
              <p:cNvSpPr/>
              <p:nvPr/>
            </p:nvSpPr>
            <p:spPr>
              <a:xfrm>
                <a:off x="8118626" y="3603424"/>
                <a:ext cx="65698" cy="53366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190" extrusionOk="0">
                    <a:moveTo>
                      <a:pt x="845" y="0"/>
                    </a:moveTo>
                    <a:cubicBezTo>
                      <a:pt x="834" y="0"/>
                      <a:pt x="822" y="1"/>
                      <a:pt x="810" y="1"/>
                    </a:cubicBezTo>
                    <a:cubicBezTo>
                      <a:pt x="247" y="1"/>
                      <a:pt x="0" y="706"/>
                      <a:pt x="440" y="1058"/>
                    </a:cubicBezTo>
                    <a:cubicBezTo>
                      <a:pt x="550" y="1149"/>
                      <a:pt x="674" y="1190"/>
                      <a:pt x="796" y="1190"/>
                    </a:cubicBezTo>
                    <a:cubicBezTo>
                      <a:pt x="1141" y="1190"/>
                      <a:pt x="1464" y="863"/>
                      <a:pt x="1373" y="459"/>
                    </a:cubicBezTo>
                    <a:cubicBezTo>
                      <a:pt x="1339" y="189"/>
                      <a:pt x="1112" y="0"/>
                      <a:pt x="845" y="0"/>
                    </a:cubicBezTo>
                    <a:close/>
                  </a:path>
                </a:pathLst>
              </a:custGeom>
              <a:solidFill>
                <a:srgbClr val="FD8B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0" name="Google Shape;1110;p34"/>
              <p:cNvSpPr/>
              <p:nvPr/>
            </p:nvSpPr>
            <p:spPr>
              <a:xfrm>
                <a:off x="8258311" y="3603424"/>
                <a:ext cx="65743" cy="53366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1190" extrusionOk="0">
                    <a:moveTo>
                      <a:pt x="831" y="0"/>
                    </a:moveTo>
                    <a:cubicBezTo>
                      <a:pt x="818" y="0"/>
                      <a:pt x="806" y="1"/>
                      <a:pt x="793" y="1"/>
                    </a:cubicBezTo>
                    <a:cubicBezTo>
                      <a:pt x="247" y="1"/>
                      <a:pt x="1" y="706"/>
                      <a:pt x="423" y="1058"/>
                    </a:cubicBezTo>
                    <a:cubicBezTo>
                      <a:pt x="538" y="1149"/>
                      <a:pt x="665" y="1190"/>
                      <a:pt x="789" y="1190"/>
                    </a:cubicBezTo>
                    <a:cubicBezTo>
                      <a:pt x="1142" y="1190"/>
                      <a:pt x="1465" y="863"/>
                      <a:pt x="1374" y="459"/>
                    </a:cubicBezTo>
                    <a:cubicBezTo>
                      <a:pt x="1340" y="189"/>
                      <a:pt x="1113" y="0"/>
                      <a:pt x="831" y="0"/>
                    </a:cubicBezTo>
                    <a:close/>
                  </a:path>
                </a:pathLst>
              </a:custGeom>
              <a:solidFill>
                <a:srgbClr val="FD8B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1" name="Google Shape;1111;p34"/>
              <p:cNvSpPr/>
              <p:nvPr/>
            </p:nvSpPr>
            <p:spPr>
              <a:xfrm>
                <a:off x="8163603" y="3588671"/>
                <a:ext cx="11884" cy="21929"/>
              </a:xfrm>
              <a:custGeom>
                <a:avLst/>
                <a:gdLst/>
                <a:ahLst/>
                <a:cxnLst/>
                <a:rect l="l" t="t" r="r" b="b"/>
                <a:pathLst>
                  <a:path w="265" h="489" extrusionOk="0">
                    <a:moveTo>
                      <a:pt x="133" y="0"/>
                    </a:moveTo>
                    <a:cubicBezTo>
                      <a:pt x="71" y="0"/>
                      <a:pt x="9" y="40"/>
                      <a:pt x="1" y="119"/>
                    </a:cubicBezTo>
                    <a:lnTo>
                      <a:pt x="1" y="348"/>
                    </a:lnTo>
                    <a:cubicBezTo>
                      <a:pt x="1" y="418"/>
                      <a:pt x="53" y="489"/>
                      <a:pt x="141" y="489"/>
                    </a:cubicBezTo>
                    <a:cubicBezTo>
                      <a:pt x="212" y="489"/>
                      <a:pt x="265" y="418"/>
                      <a:pt x="265" y="348"/>
                    </a:cubicBezTo>
                    <a:lnTo>
                      <a:pt x="265" y="119"/>
                    </a:lnTo>
                    <a:cubicBezTo>
                      <a:pt x="256" y="40"/>
                      <a:pt x="194" y="0"/>
                      <a:pt x="133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2" name="Google Shape;1112;p34"/>
              <p:cNvSpPr/>
              <p:nvPr/>
            </p:nvSpPr>
            <p:spPr>
              <a:xfrm>
                <a:off x="8273333" y="3588088"/>
                <a:ext cx="11884" cy="22512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02" extrusionOk="0">
                    <a:moveTo>
                      <a:pt x="132" y="0"/>
                    </a:moveTo>
                    <a:cubicBezTo>
                      <a:pt x="66" y="0"/>
                      <a:pt x="0" y="44"/>
                      <a:pt x="0" y="132"/>
                    </a:cubicBezTo>
                    <a:lnTo>
                      <a:pt x="0" y="361"/>
                    </a:lnTo>
                    <a:cubicBezTo>
                      <a:pt x="0" y="431"/>
                      <a:pt x="53" y="502"/>
                      <a:pt x="124" y="502"/>
                    </a:cubicBezTo>
                    <a:cubicBezTo>
                      <a:pt x="212" y="502"/>
                      <a:pt x="264" y="431"/>
                      <a:pt x="264" y="361"/>
                    </a:cubicBezTo>
                    <a:lnTo>
                      <a:pt x="264" y="132"/>
                    </a:lnTo>
                    <a:cubicBezTo>
                      <a:pt x="264" y="44"/>
                      <a:pt x="198" y="0"/>
                      <a:pt x="132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3" name="Google Shape;1113;p34"/>
              <p:cNvSpPr/>
              <p:nvPr/>
            </p:nvSpPr>
            <p:spPr>
              <a:xfrm>
                <a:off x="8203065" y="3598087"/>
                <a:ext cx="41885" cy="18835"/>
              </a:xfrm>
              <a:custGeom>
                <a:avLst/>
                <a:gdLst/>
                <a:ahLst/>
                <a:cxnLst/>
                <a:rect l="l" t="t" r="r" b="b"/>
                <a:pathLst>
                  <a:path w="934" h="420" extrusionOk="0">
                    <a:moveTo>
                      <a:pt x="150" y="1"/>
                    </a:moveTo>
                    <a:cubicBezTo>
                      <a:pt x="122" y="1"/>
                      <a:pt x="93" y="10"/>
                      <a:pt x="71" y="32"/>
                    </a:cubicBezTo>
                    <a:cubicBezTo>
                      <a:pt x="18" y="85"/>
                      <a:pt x="1" y="173"/>
                      <a:pt x="53" y="226"/>
                    </a:cubicBezTo>
                    <a:cubicBezTo>
                      <a:pt x="159" y="349"/>
                      <a:pt x="318" y="420"/>
                      <a:pt x="476" y="420"/>
                    </a:cubicBezTo>
                    <a:cubicBezTo>
                      <a:pt x="634" y="420"/>
                      <a:pt x="793" y="349"/>
                      <a:pt x="898" y="226"/>
                    </a:cubicBezTo>
                    <a:cubicBezTo>
                      <a:pt x="934" y="173"/>
                      <a:pt x="934" y="85"/>
                      <a:pt x="881" y="32"/>
                    </a:cubicBezTo>
                    <a:cubicBezTo>
                      <a:pt x="859" y="10"/>
                      <a:pt x="830" y="1"/>
                      <a:pt x="801" y="1"/>
                    </a:cubicBezTo>
                    <a:cubicBezTo>
                      <a:pt x="760" y="1"/>
                      <a:pt x="718" y="19"/>
                      <a:pt x="687" y="50"/>
                    </a:cubicBezTo>
                    <a:cubicBezTo>
                      <a:pt x="634" y="103"/>
                      <a:pt x="564" y="156"/>
                      <a:pt x="476" y="156"/>
                    </a:cubicBezTo>
                    <a:cubicBezTo>
                      <a:pt x="388" y="156"/>
                      <a:pt x="318" y="103"/>
                      <a:pt x="247" y="50"/>
                    </a:cubicBezTo>
                    <a:cubicBezTo>
                      <a:pt x="227" y="19"/>
                      <a:pt x="188" y="1"/>
                      <a:pt x="150" y="1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4" name="Google Shape;1114;p34"/>
              <p:cNvSpPr/>
              <p:nvPr/>
            </p:nvSpPr>
            <p:spPr>
              <a:xfrm>
                <a:off x="8052305" y="3518986"/>
                <a:ext cx="344230" cy="47446"/>
              </a:xfrm>
              <a:custGeom>
                <a:avLst/>
                <a:gdLst/>
                <a:ahLst/>
                <a:cxnLst/>
                <a:rect l="l" t="t" r="r" b="b"/>
                <a:pathLst>
                  <a:path w="7676" h="1058" extrusionOk="0">
                    <a:moveTo>
                      <a:pt x="405" y="1"/>
                    </a:moveTo>
                    <a:cubicBezTo>
                      <a:pt x="194" y="1"/>
                      <a:pt x="0" y="177"/>
                      <a:pt x="0" y="406"/>
                    </a:cubicBezTo>
                    <a:cubicBezTo>
                      <a:pt x="0" y="758"/>
                      <a:pt x="300" y="1057"/>
                      <a:pt x="652" y="1057"/>
                    </a:cubicBezTo>
                    <a:lnTo>
                      <a:pt x="7024" y="1057"/>
                    </a:lnTo>
                    <a:cubicBezTo>
                      <a:pt x="7394" y="1057"/>
                      <a:pt x="7675" y="758"/>
                      <a:pt x="7675" y="406"/>
                    </a:cubicBezTo>
                    <a:cubicBezTo>
                      <a:pt x="7675" y="177"/>
                      <a:pt x="7499" y="1"/>
                      <a:pt x="72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5" name="Google Shape;1115;p34"/>
              <p:cNvSpPr/>
              <p:nvPr/>
            </p:nvSpPr>
            <p:spPr>
              <a:xfrm>
                <a:off x="8052305" y="3518986"/>
                <a:ext cx="92426" cy="4744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1058" extrusionOk="0">
                    <a:moveTo>
                      <a:pt x="405" y="1"/>
                    </a:moveTo>
                    <a:cubicBezTo>
                      <a:pt x="194" y="1"/>
                      <a:pt x="0" y="177"/>
                      <a:pt x="0" y="406"/>
                    </a:cubicBezTo>
                    <a:cubicBezTo>
                      <a:pt x="0" y="758"/>
                      <a:pt x="300" y="1057"/>
                      <a:pt x="652" y="1057"/>
                    </a:cubicBezTo>
                    <a:lnTo>
                      <a:pt x="2060" y="1057"/>
                    </a:lnTo>
                    <a:cubicBezTo>
                      <a:pt x="1937" y="740"/>
                      <a:pt x="1884" y="406"/>
                      <a:pt x="1884" y="71"/>
                    </a:cubicBezTo>
                    <a:lnTo>
                      <a:pt x="1884" y="1"/>
                    </a:ln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6" name="Google Shape;1116;p34"/>
              <p:cNvSpPr/>
              <p:nvPr/>
            </p:nvSpPr>
            <p:spPr>
              <a:xfrm>
                <a:off x="8117819" y="3406387"/>
                <a:ext cx="80586" cy="7004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1562" extrusionOk="0">
                    <a:moveTo>
                      <a:pt x="1324" y="0"/>
                    </a:moveTo>
                    <a:cubicBezTo>
                      <a:pt x="829" y="0"/>
                      <a:pt x="359" y="315"/>
                      <a:pt x="212" y="822"/>
                    </a:cubicBezTo>
                    <a:lnTo>
                      <a:pt x="1" y="1561"/>
                    </a:lnTo>
                    <a:lnTo>
                      <a:pt x="599" y="1561"/>
                    </a:lnTo>
                    <a:cubicBezTo>
                      <a:pt x="828" y="963"/>
                      <a:pt x="1250" y="452"/>
                      <a:pt x="1796" y="100"/>
                    </a:cubicBezTo>
                    <a:cubicBezTo>
                      <a:pt x="1643" y="32"/>
                      <a:pt x="1482" y="0"/>
                      <a:pt x="1324" y="0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1428760" y="140230"/>
              <a:ext cx="4636800" cy="2044000"/>
              <a:chOff x="1317061" y="1121733"/>
              <a:chExt cx="4636800" cy="2044000"/>
            </a:xfrm>
          </p:grpSpPr>
          <p:grpSp>
            <p:nvGrpSpPr>
              <p:cNvPr id="1117" name="Google Shape;1117;p34"/>
              <p:cNvGrpSpPr/>
              <p:nvPr/>
            </p:nvGrpSpPr>
            <p:grpSpPr>
              <a:xfrm>
                <a:off x="1317061" y="1121733"/>
                <a:ext cx="4636800" cy="2044000"/>
                <a:chOff x="987796" y="1332188"/>
                <a:chExt cx="3477600" cy="1533000"/>
              </a:xfrm>
            </p:grpSpPr>
            <p:sp>
              <p:nvSpPr>
                <p:cNvPr id="1118" name="Google Shape;1118;p34"/>
                <p:cNvSpPr/>
                <p:nvPr/>
              </p:nvSpPr>
              <p:spPr>
                <a:xfrm rot="-5400000">
                  <a:off x="1960096" y="359888"/>
                  <a:ext cx="1533000" cy="3477600"/>
                </a:xfrm>
                <a:prstGeom prst="roundRect">
                  <a:avLst>
                    <a:gd name="adj" fmla="val 6143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0" name="Google Shape;1120;p34"/>
                <p:cNvSpPr txBox="1"/>
                <p:nvPr/>
              </p:nvSpPr>
              <p:spPr>
                <a:xfrm>
                  <a:off x="1346387" y="1856986"/>
                  <a:ext cx="2009400" cy="45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r>
                    <a:rPr lang="en" sz="2667" b="1" dirty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P</a:t>
                  </a:r>
                  <a:r>
                    <a:rPr lang="en" sz="2667" b="1" dirty="0" smtClean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lease</a:t>
                  </a:r>
                  <a:endParaRPr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122" name="Google Shape;1122;p34"/>
                <p:cNvSpPr/>
                <p:nvPr/>
              </p:nvSpPr>
              <p:spPr>
                <a:xfrm>
                  <a:off x="3191404" y="1552213"/>
                  <a:ext cx="1096800" cy="109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  <p:grpSp>
            <p:nvGrpSpPr>
              <p:cNvPr id="1123" name="Google Shape;1123;p34"/>
              <p:cNvGrpSpPr/>
              <p:nvPr/>
            </p:nvGrpSpPr>
            <p:grpSpPr>
              <a:xfrm>
                <a:off x="4565001" y="1693255"/>
                <a:ext cx="842791" cy="906089"/>
                <a:chOff x="6054396" y="1446916"/>
                <a:chExt cx="367133" cy="394707"/>
              </a:xfrm>
            </p:grpSpPr>
            <p:sp>
              <p:nvSpPr>
                <p:cNvPr id="1124" name="Google Shape;1124;p34"/>
                <p:cNvSpPr/>
                <p:nvPr/>
              </p:nvSpPr>
              <p:spPr>
                <a:xfrm>
                  <a:off x="6145202" y="1748435"/>
                  <a:ext cx="116866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6" h="2078" extrusionOk="0">
                      <a:moveTo>
                        <a:pt x="704" y="1"/>
                      </a:moveTo>
                      <a:cubicBezTo>
                        <a:pt x="370" y="247"/>
                        <a:pt x="123" y="582"/>
                        <a:pt x="0" y="986"/>
                      </a:cubicBezTo>
                      <a:lnTo>
                        <a:pt x="792" y="2078"/>
                      </a:lnTo>
                      <a:lnTo>
                        <a:pt x="1584" y="2078"/>
                      </a:lnTo>
                      <a:lnTo>
                        <a:pt x="260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5" name="Google Shape;1125;p34"/>
                <p:cNvSpPr/>
                <p:nvPr/>
              </p:nvSpPr>
              <p:spPr>
                <a:xfrm>
                  <a:off x="6159372" y="1748435"/>
                  <a:ext cx="102695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" h="917" extrusionOk="0">
                      <a:moveTo>
                        <a:pt x="388" y="1"/>
                      </a:moveTo>
                      <a:cubicBezTo>
                        <a:pt x="230" y="106"/>
                        <a:pt x="107" y="229"/>
                        <a:pt x="1" y="388"/>
                      </a:cubicBezTo>
                      <a:cubicBezTo>
                        <a:pt x="547" y="722"/>
                        <a:pt x="1180" y="898"/>
                        <a:pt x="1832" y="916"/>
                      </a:cubicBezTo>
                      <a:lnTo>
                        <a:pt x="1849" y="916"/>
                      </a:lnTo>
                      <a:lnTo>
                        <a:pt x="2289" y="1"/>
                      </a:ln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6" name="Google Shape;1126;p34"/>
                <p:cNvSpPr/>
                <p:nvPr/>
              </p:nvSpPr>
              <p:spPr>
                <a:xfrm>
                  <a:off x="6216232" y="1748435"/>
                  <a:ext cx="131082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3" h="2078" extrusionOk="0">
                      <a:moveTo>
                        <a:pt x="1021" y="1"/>
                      </a:moveTo>
                      <a:lnTo>
                        <a:pt x="440" y="582"/>
                      </a:lnTo>
                      <a:cubicBezTo>
                        <a:pt x="159" y="863"/>
                        <a:pt x="0" y="1250"/>
                        <a:pt x="0" y="1638"/>
                      </a:cubicBezTo>
                      <a:lnTo>
                        <a:pt x="0" y="2078"/>
                      </a:lnTo>
                      <a:lnTo>
                        <a:pt x="2130" y="2078"/>
                      </a:lnTo>
                      <a:lnTo>
                        <a:pt x="2922" y="986"/>
                      </a:lnTo>
                      <a:cubicBezTo>
                        <a:pt x="2799" y="599"/>
                        <a:pt x="2553" y="247"/>
                        <a:pt x="221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7" name="Google Shape;1127;p34"/>
                <p:cNvSpPr/>
                <p:nvPr/>
              </p:nvSpPr>
              <p:spPr>
                <a:xfrm>
                  <a:off x="6136502" y="1792649"/>
                  <a:ext cx="44262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7" h="1092" extrusionOk="0">
                      <a:moveTo>
                        <a:pt x="194" y="0"/>
                      </a:moveTo>
                      <a:cubicBezTo>
                        <a:pt x="71" y="353"/>
                        <a:pt x="0" y="722"/>
                        <a:pt x="18" y="1092"/>
                      </a:cubicBezTo>
                      <a:lnTo>
                        <a:pt x="986" y="1092"/>
                      </a:lnTo>
                      <a:lnTo>
                        <a:pt x="986" y="194"/>
                      </a:lnTo>
                      <a:lnTo>
                        <a:pt x="194" y="0"/>
                      </a:ln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8" name="Google Shape;1128;p34"/>
                <p:cNvSpPr/>
                <p:nvPr/>
              </p:nvSpPr>
              <p:spPr>
                <a:xfrm>
                  <a:off x="6312509" y="1792649"/>
                  <a:ext cx="43500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1092" extrusionOk="0">
                      <a:moveTo>
                        <a:pt x="793" y="0"/>
                      </a:moveTo>
                      <a:lnTo>
                        <a:pt x="1" y="194"/>
                      </a:lnTo>
                      <a:lnTo>
                        <a:pt x="1" y="1092"/>
                      </a:lnTo>
                      <a:lnTo>
                        <a:pt x="969" y="1092"/>
                      </a:lnTo>
                      <a:cubicBezTo>
                        <a:pt x="969" y="722"/>
                        <a:pt x="916" y="353"/>
                        <a:pt x="793" y="0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9" name="Google Shape;1129;p34"/>
                <p:cNvSpPr/>
                <p:nvPr/>
              </p:nvSpPr>
              <p:spPr>
                <a:xfrm>
                  <a:off x="6054396" y="1447050"/>
                  <a:ext cx="135028" cy="1214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1" h="2709" extrusionOk="0">
                      <a:moveTo>
                        <a:pt x="1744" y="0"/>
                      </a:moveTo>
                      <a:cubicBezTo>
                        <a:pt x="1320" y="0"/>
                        <a:pt x="893" y="194"/>
                        <a:pt x="617" y="596"/>
                      </a:cubicBezTo>
                      <a:cubicBezTo>
                        <a:pt x="1" y="1493"/>
                        <a:pt x="652" y="2708"/>
                        <a:pt x="1743" y="2708"/>
                      </a:cubicBezTo>
                      <a:lnTo>
                        <a:pt x="3011" y="860"/>
                      </a:lnTo>
                      <a:cubicBezTo>
                        <a:pt x="2787" y="296"/>
                        <a:pt x="2268" y="0"/>
                        <a:pt x="1744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0" name="Google Shape;1130;p34"/>
                <p:cNvSpPr/>
                <p:nvPr/>
              </p:nvSpPr>
              <p:spPr>
                <a:xfrm>
                  <a:off x="6278608" y="1446916"/>
                  <a:ext cx="142921" cy="1217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7" h="2714" extrusionOk="0">
                      <a:moveTo>
                        <a:pt x="1831" y="0"/>
                      </a:moveTo>
                      <a:cubicBezTo>
                        <a:pt x="616" y="0"/>
                        <a:pt x="0" y="1461"/>
                        <a:pt x="863" y="2306"/>
                      </a:cubicBezTo>
                      <a:cubicBezTo>
                        <a:pt x="1138" y="2587"/>
                        <a:pt x="1479" y="2713"/>
                        <a:pt x="1814" y="2713"/>
                      </a:cubicBezTo>
                      <a:cubicBezTo>
                        <a:pt x="2507" y="2713"/>
                        <a:pt x="3174" y="2174"/>
                        <a:pt x="3186" y="1356"/>
                      </a:cubicBezTo>
                      <a:cubicBezTo>
                        <a:pt x="3186" y="599"/>
                        <a:pt x="2570" y="0"/>
                        <a:pt x="1831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1" name="Google Shape;1131;p34"/>
                <p:cNvSpPr/>
                <p:nvPr/>
              </p:nvSpPr>
              <p:spPr>
                <a:xfrm>
                  <a:off x="6079642" y="1472162"/>
                  <a:ext cx="333198" cy="166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3715" extrusionOk="0">
                      <a:moveTo>
                        <a:pt x="3715" y="0"/>
                      </a:moveTo>
                      <a:cubicBezTo>
                        <a:pt x="1656" y="0"/>
                        <a:pt x="1" y="1673"/>
                        <a:pt x="1" y="3715"/>
                      </a:cubicBezTo>
                      <a:lnTo>
                        <a:pt x="7430" y="3715"/>
                      </a:lnTo>
                      <a:cubicBezTo>
                        <a:pt x="7430" y="1673"/>
                        <a:pt x="5775" y="0"/>
                        <a:pt x="3715" y="0"/>
                      </a:cubicBezTo>
                      <a:close/>
                    </a:path>
                  </a:pathLst>
                </a:custGeom>
                <a:solidFill>
                  <a:srgbClr val="47506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2" name="Google Shape;1132;p34"/>
                <p:cNvSpPr/>
                <p:nvPr/>
              </p:nvSpPr>
              <p:spPr>
                <a:xfrm>
                  <a:off x="6333854" y="1602428"/>
                  <a:ext cx="85295" cy="73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2" h="1632" extrusionOk="0">
                      <a:moveTo>
                        <a:pt x="1092" y="0"/>
                      </a:moveTo>
                      <a:cubicBezTo>
                        <a:pt x="370" y="0"/>
                        <a:pt x="0" y="880"/>
                        <a:pt x="511" y="1391"/>
                      </a:cubicBezTo>
                      <a:cubicBezTo>
                        <a:pt x="677" y="1557"/>
                        <a:pt x="882" y="1631"/>
                        <a:pt x="1083" y="1631"/>
                      </a:cubicBezTo>
                      <a:cubicBezTo>
                        <a:pt x="1500" y="1631"/>
                        <a:pt x="1901" y="1309"/>
                        <a:pt x="1901" y="810"/>
                      </a:cubicBezTo>
                      <a:cubicBezTo>
                        <a:pt x="1901" y="370"/>
                        <a:pt x="1532" y="0"/>
                        <a:pt x="1092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3" name="Google Shape;1133;p34"/>
                <p:cNvSpPr/>
                <p:nvPr/>
              </p:nvSpPr>
              <p:spPr>
                <a:xfrm>
                  <a:off x="6079642" y="1478485"/>
                  <a:ext cx="124804" cy="161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3" h="3592" extrusionOk="0">
                      <a:moveTo>
                        <a:pt x="2782" y="0"/>
                      </a:moveTo>
                      <a:lnTo>
                        <a:pt x="2782" y="0"/>
                      </a:lnTo>
                      <a:cubicBezTo>
                        <a:pt x="1145" y="423"/>
                        <a:pt x="1" y="1901"/>
                        <a:pt x="1" y="3591"/>
                      </a:cubicBezTo>
                      <a:lnTo>
                        <a:pt x="1462" y="3591"/>
                      </a:lnTo>
                      <a:cubicBezTo>
                        <a:pt x="1427" y="3380"/>
                        <a:pt x="1409" y="3169"/>
                        <a:pt x="1409" y="2958"/>
                      </a:cubicBezTo>
                      <a:lnTo>
                        <a:pt x="1409" y="2940"/>
                      </a:lnTo>
                      <a:cubicBezTo>
                        <a:pt x="1409" y="1813"/>
                        <a:pt x="1920" y="722"/>
                        <a:pt x="2782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4" name="Google Shape;1134;p34"/>
                <p:cNvSpPr/>
                <p:nvPr/>
              </p:nvSpPr>
              <p:spPr>
                <a:xfrm>
                  <a:off x="6225694" y="1748435"/>
                  <a:ext cx="108211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3" h="917" extrusionOk="0">
                      <a:moveTo>
                        <a:pt x="810" y="1"/>
                      </a:moveTo>
                      <a:lnTo>
                        <a:pt x="229" y="582"/>
                      </a:lnTo>
                      <a:cubicBezTo>
                        <a:pt x="141" y="670"/>
                        <a:pt x="53" y="775"/>
                        <a:pt x="1" y="881"/>
                      </a:cubicBezTo>
                      <a:cubicBezTo>
                        <a:pt x="141" y="898"/>
                        <a:pt x="300" y="916"/>
                        <a:pt x="458" y="916"/>
                      </a:cubicBezTo>
                      <a:cubicBezTo>
                        <a:pt x="1145" y="916"/>
                        <a:pt x="1814" y="740"/>
                        <a:pt x="2412" y="388"/>
                      </a:cubicBezTo>
                      <a:cubicBezTo>
                        <a:pt x="2289" y="229"/>
                        <a:pt x="2166" y="106"/>
                        <a:pt x="200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5" name="Google Shape;1135;p34"/>
                <p:cNvSpPr/>
                <p:nvPr/>
              </p:nvSpPr>
              <p:spPr>
                <a:xfrm>
                  <a:off x="6111256" y="1544761"/>
                  <a:ext cx="270819" cy="221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9" h="4930" extrusionOk="0">
                      <a:moveTo>
                        <a:pt x="3012" y="1"/>
                      </a:moveTo>
                      <a:cubicBezTo>
                        <a:pt x="2927" y="1"/>
                        <a:pt x="2843" y="36"/>
                        <a:pt x="2781" y="107"/>
                      </a:cubicBezTo>
                      <a:lnTo>
                        <a:pt x="2553" y="318"/>
                      </a:lnTo>
                      <a:cubicBezTo>
                        <a:pt x="2429" y="441"/>
                        <a:pt x="2271" y="511"/>
                        <a:pt x="2095" y="511"/>
                      </a:cubicBezTo>
                      <a:lnTo>
                        <a:pt x="1039" y="511"/>
                      </a:lnTo>
                      <a:cubicBezTo>
                        <a:pt x="651" y="511"/>
                        <a:pt x="299" y="758"/>
                        <a:pt x="176" y="1128"/>
                      </a:cubicBezTo>
                      <a:cubicBezTo>
                        <a:pt x="53" y="1427"/>
                        <a:pt x="0" y="1761"/>
                        <a:pt x="0" y="2096"/>
                      </a:cubicBezTo>
                      <a:cubicBezTo>
                        <a:pt x="0" y="3768"/>
                        <a:pt x="1356" y="4930"/>
                        <a:pt x="3010" y="4930"/>
                      </a:cubicBezTo>
                      <a:cubicBezTo>
                        <a:pt x="4665" y="4930"/>
                        <a:pt x="6038" y="3768"/>
                        <a:pt x="6038" y="2096"/>
                      </a:cubicBezTo>
                      <a:cubicBezTo>
                        <a:pt x="6020" y="1761"/>
                        <a:pt x="5968" y="1427"/>
                        <a:pt x="5862" y="1128"/>
                      </a:cubicBezTo>
                      <a:cubicBezTo>
                        <a:pt x="5721" y="758"/>
                        <a:pt x="5387" y="511"/>
                        <a:pt x="4982" y="511"/>
                      </a:cubicBezTo>
                      <a:lnTo>
                        <a:pt x="3926" y="511"/>
                      </a:lnTo>
                      <a:cubicBezTo>
                        <a:pt x="3750" y="511"/>
                        <a:pt x="3574" y="441"/>
                        <a:pt x="3450" y="318"/>
                      </a:cubicBezTo>
                      <a:lnTo>
                        <a:pt x="3257" y="107"/>
                      </a:lnTo>
                      <a:cubicBezTo>
                        <a:pt x="3186" y="36"/>
                        <a:pt x="3098" y="1"/>
                        <a:pt x="3012" y="1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6" name="Google Shape;1136;p34"/>
                <p:cNvSpPr/>
                <p:nvPr/>
              </p:nvSpPr>
              <p:spPr>
                <a:xfrm>
                  <a:off x="6060719" y="1568483"/>
                  <a:ext cx="176106" cy="19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" h="4384" extrusionOk="0">
                      <a:moveTo>
                        <a:pt x="1954" y="0"/>
                      </a:moveTo>
                      <a:cubicBezTo>
                        <a:pt x="1638" y="71"/>
                        <a:pt x="1391" y="299"/>
                        <a:pt x="1286" y="599"/>
                      </a:cubicBezTo>
                      <a:cubicBezTo>
                        <a:pt x="1268" y="651"/>
                        <a:pt x="1250" y="704"/>
                        <a:pt x="1233" y="775"/>
                      </a:cubicBezTo>
                      <a:cubicBezTo>
                        <a:pt x="1180" y="757"/>
                        <a:pt x="1127" y="757"/>
                        <a:pt x="1092" y="757"/>
                      </a:cubicBezTo>
                      <a:cubicBezTo>
                        <a:pt x="1" y="757"/>
                        <a:pt x="1" y="2394"/>
                        <a:pt x="1092" y="2394"/>
                      </a:cubicBezTo>
                      <a:cubicBezTo>
                        <a:pt x="1127" y="2394"/>
                        <a:pt x="1180" y="2377"/>
                        <a:pt x="1233" y="2377"/>
                      </a:cubicBezTo>
                      <a:cubicBezTo>
                        <a:pt x="1567" y="3538"/>
                        <a:pt x="2641" y="4313"/>
                        <a:pt x="3926" y="4383"/>
                      </a:cubicBezTo>
                      <a:cubicBezTo>
                        <a:pt x="2342" y="3556"/>
                        <a:pt x="1514" y="1743"/>
                        <a:pt x="1954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7" name="Google Shape;1137;p34"/>
                <p:cNvSpPr/>
                <p:nvPr/>
              </p:nvSpPr>
              <p:spPr>
                <a:xfrm>
                  <a:off x="6136502" y="1634760"/>
                  <a:ext cx="59240" cy="47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57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71" y="881"/>
                        <a:pt x="366" y="1057"/>
                        <a:pt x="661" y="1057"/>
                      </a:cubicBezTo>
                      <a:cubicBezTo>
                        <a:pt x="955" y="1057"/>
                        <a:pt x="1250" y="88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8" name="Google Shape;1138;p34"/>
                <p:cNvSpPr/>
                <p:nvPr/>
              </p:nvSpPr>
              <p:spPr>
                <a:xfrm>
                  <a:off x="6295962" y="1634760"/>
                  <a:ext cx="59240" cy="4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40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0" y="811"/>
                        <a:pt x="300" y="1039"/>
                        <a:pt x="669" y="1039"/>
                      </a:cubicBezTo>
                      <a:cubicBezTo>
                        <a:pt x="1039" y="1039"/>
                        <a:pt x="1321" y="81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9" name="Google Shape;1139;p34"/>
                <p:cNvSpPr/>
                <p:nvPr/>
              </p:nvSpPr>
              <p:spPr>
                <a:xfrm>
                  <a:off x="6163318" y="1612877"/>
                  <a:ext cx="40316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577" extrusionOk="0">
                      <a:moveTo>
                        <a:pt x="450" y="0"/>
                      </a:moveTo>
                      <a:cubicBezTo>
                        <a:pt x="225" y="0"/>
                        <a:pt x="1" y="146"/>
                        <a:pt x="1" y="436"/>
                      </a:cubicBezTo>
                      <a:cubicBezTo>
                        <a:pt x="19" y="515"/>
                        <a:pt x="80" y="555"/>
                        <a:pt x="142" y="555"/>
                      </a:cubicBezTo>
                      <a:cubicBezTo>
                        <a:pt x="203" y="555"/>
                        <a:pt x="265" y="515"/>
                        <a:pt x="283" y="436"/>
                      </a:cubicBezTo>
                      <a:cubicBezTo>
                        <a:pt x="283" y="348"/>
                        <a:pt x="353" y="260"/>
                        <a:pt x="459" y="260"/>
                      </a:cubicBezTo>
                      <a:cubicBezTo>
                        <a:pt x="547" y="260"/>
                        <a:pt x="635" y="348"/>
                        <a:pt x="635" y="436"/>
                      </a:cubicBezTo>
                      <a:cubicBezTo>
                        <a:pt x="635" y="506"/>
                        <a:pt x="687" y="577"/>
                        <a:pt x="775" y="577"/>
                      </a:cubicBezTo>
                      <a:cubicBezTo>
                        <a:pt x="846" y="577"/>
                        <a:pt x="899" y="506"/>
                        <a:pt x="899" y="436"/>
                      </a:cubicBezTo>
                      <a:cubicBezTo>
                        <a:pt x="899" y="146"/>
                        <a:pt x="674" y="0"/>
                        <a:pt x="450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40" name="Google Shape;1140;p34"/>
                <p:cNvSpPr/>
                <p:nvPr/>
              </p:nvSpPr>
              <p:spPr>
                <a:xfrm>
                  <a:off x="6288070" y="1612877"/>
                  <a:ext cx="40271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" h="577" extrusionOk="0">
                      <a:moveTo>
                        <a:pt x="440" y="0"/>
                      </a:moveTo>
                      <a:cubicBezTo>
                        <a:pt x="220" y="0"/>
                        <a:pt x="0" y="146"/>
                        <a:pt x="0" y="436"/>
                      </a:cubicBezTo>
                      <a:cubicBezTo>
                        <a:pt x="18" y="515"/>
                        <a:pt x="79" y="555"/>
                        <a:pt x="141" y="555"/>
                      </a:cubicBezTo>
                      <a:cubicBezTo>
                        <a:pt x="203" y="555"/>
                        <a:pt x="264" y="515"/>
                        <a:pt x="282" y="436"/>
                      </a:cubicBezTo>
                      <a:cubicBezTo>
                        <a:pt x="282" y="348"/>
                        <a:pt x="352" y="260"/>
                        <a:pt x="458" y="260"/>
                      </a:cubicBezTo>
                      <a:cubicBezTo>
                        <a:pt x="546" y="260"/>
                        <a:pt x="634" y="348"/>
                        <a:pt x="634" y="436"/>
                      </a:cubicBezTo>
                      <a:cubicBezTo>
                        <a:pt x="634" y="504"/>
                        <a:pt x="683" y="572"/>
                        <a:pt x="765" y="577"/>
                      </a:cubicBezTo>
                      <a:lnTo>
                        <a:pt x="765" y="577"/>
                      </a:lnTo>
                      <a:cubicBezTo>
                        <a:pt x="833" y="572"/>
                        <a:pt x="897" y="504"/>
                        <a:pt x="880" y="436"/>
                      </a:cubicBezTo>
                      <a:cubicBezTo>
                        <a:pt x="880" y="146"/>
                        <a:pt x="660" y="0"/>
                        <a:pt x="440" y="0"/>
                      </a:cubicBezTo>
                      <a:close/>
                      <a:moveTo>
                        <a:pt x="765" y="577"/>
                      </a:moveTo>
                      <a:lnTo>
                        <a:pt x="765" y="577"/>
                      </a:lnTo>
                      <a:cubicBezTo>
                        <a:pt x="762" y="577"/>
                        <a:pt x="760" y="577"/>
                        <a:pt x="757" y="577"/>
                      </a:cubicBezTo>
                      <a:lnTo>
                        <a:pt x="775" y="577"/>
                      </a:lnTo>
                      <a:cubicBezTo>
                        <a:pt x="772" y="577"/>
                        <a:pt x="768" y="577"/>
                        <a:pt x="765" y="577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41" name="Google Shape;1141;p34"/>
                <p:cNvSpPr/>
                <p:nvPr/>
              </p:nvSpPr>
              <p:spPr>
                <a:xfrm>
                  <a:off x="6222376" y="1642697"/>
                  <a:ext cx="46146" cy="18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9" h="423" extrusionOk="0">
                      <a:moveTo>
                        <a:pt x="190" y="1"/>
                      </a:moveTo>
                      <a:cubicBezTo>
                        <a:pt x="93" y="1"/>
                        <a:pt x="1" y="124"/>
                        <a:pt x="92" y="229"/>
                      </a:cubicBezTo>
                      <a:cubicBezTo>
                        <a:pt x="194" y="348"/>
                        <a:pt x="346" y="418"/>
                        <a:pt x="515" y="422"/>
                      </a:cubicBezTo>
                      <a:lnTo>
                        <a:pt x="515" y="422"/>
                      </a:lnTo>
                      <a:cubicBezTo>
                        <a:pt x="684" y="418"/>
                        <a:pt x="835" y="348"/>
                        <a:pt x="937" y="229"/>
                      </a:cubicBezTo>
                      <a:cubicBezTo>
                        <a:pt x="1028" y="124"/>
                        <a:pt x="946" y="1"/>
                        <a:pt x="847" y="1"/>
                      </a:cubicBezTo>
                      <a:cubicBezTo>
                        <a:pt x="812" y="1"/>
                        <a:pt x="776" y="16"/>
                        <a:pt x="744" y="53"/>
                      </a:cubicBezTo>
                      <a:cubicBezTo>
                        <a:pt x="691" y="123"/>
                        <a:pt x="603" y="158"/>
                        <a:pt x="515" y="158"/>
                      </a:cubicBezTo>
                      <a:cubicBezTo>
                        <a:pt x="427" y="158"/>
                        <a:pt x="356" y="123"/>
                        <a:pt x="286" y="53"/>
                      </a:cubicBezTo>
                      <a:cubicBezTo>
                        <a:pt x="258" y="16"/>
                        <a:pt x="224" y="1"/>
                        <a:pt x="190" y="1"/>
                      </a:cubicBezTo>
                      <a:close/>
                      <a:moveTo>
                        <a:pt x="515" y="422"/>
                      </a:moveTo>
                      <a:cubicBezTo>
                        <a:pt x="509" y="422"/>
                        <a:pt x="503" y="422"/>
                        <a:pt x="497" y="422"/>
                      </a:cubicBezTo>
                      <a:lnTo>
                        <a:pt x="532" y="422"/>
                      </a:lnTo>
                      <a:cubicBezTo>
                        <a:pt x="526" y="422"/>
                        <a:pt x="521" y="422"/>
                        <a:pt x="515" y="422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42" name="Google Shape;1142;p34"/>
                <p:cNvSpPr/>
                <p:nvPr/>
              </p:nvSpPr>
              <p:spPr>
                <a:xfrm>
                  <a:off x="6097041" y="1497408"/>
                  <a:ext cx="55294" cy="616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3" h="1374" extrusionOk="0">
                      <a:moveTo>
                        <a:pt x="1056" y="1"/>
                      </a:moveTo>
                      <a:lnTo>
                        <a:pt x="0" y="863"/>
                      </a:lnTo>
                      <a:lnTo>
                        <a:pt x="71" y="1374"/>
                      </a:lnTo>
                      <a:lnTo>
                        <a:pt x="1232" y="89"/>
                      </a:lnTo>
                      <a:lnTo>
                        <a:pt x="1056" y="1"/>
                      </a:ln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</p:grpSp>
        <p:grpSp>
          <p:nvGrpSpPr>
            <p:cNvPr id="1143" name="Google Shape;1143;p34"/>
            <p:cNvGrpSpPr/>
            <p:nvPr/>
          </p:nvGrpSpPr>
          <p:grpSpPr>
            <a:xfrm>
              <a:off x="4649511" y="2975235"/>
              <a:ext cx="819244" cy="906705"/>
              <a:chOff x="6714297" y="3406656"/>
              <a:chExt cx="356876" cy="394976"/>
            </a:xfrm>
          </p:grpSpPr>
          <p:sp>
            <p:nvSpPr>
              <p:cNvPr id="1144" name="Google Shape;1144;p34"/>
              <p:cNvSpPr/>
              <p:nvPr/>
            </p:nvSpPr>
            <p:spPr>
              <a:xfrm>
                <a:off x="6789318" y="3717906"/>
                <a:ext cx="59240" cy="82963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1850" extrusionOk="0">
                    <a:moveTo>
                      <a:pt x="951" y="1"/>
                    </a:moveTo>
                    <a:cubicBezTo>
                      <a:pt x="370" y="441"/>
                      <a:pt x="0" y="1128"/>
                      <a:pt x="0" y="1849"/>
                    </a:cubicBezTo>
                    <a:lnTo>
                      <a:pt x="951" y="1849"/>
                    </a:lnTo>
                    <a:lnTo>
                      <a:pt x="1321" y="934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rgbClr val="DA9D8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5" name="Google Shape;1145;p34"/>
              <p:cNvSpPr/>
              <p:nvPr/>
            </p:nvSpPr>
            <p:spPr>
              <a:xfrm>
                <a:off x="6944024" y="3717906"/>
                <a:ext cx="59240" cy="83726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1867" extrusionOk="0">
                    <a:moveTo>
                      <a:pt x="370" y="1"/>
                    </a:moveTo>
                    <a:lnTo>
                      <a:pt x="1" y="1040"/>
                    </a:lnTo>
                    <a:lnTo>
                      <a:pt x="353" y="1867"/>
                    </a:lnTo>
                    <a:lnTo>
                      <a:pt x="1321" y="1867"/>
                    </a:lnTo>
                    <a:cubicBezTo>
                      <a:pt x="1321" y="1128"/>
                      <a:pt x="951" y="441"/>
                      <a:pt x="370" y="1"/>
                    </a:cubicBezTo>
                    <a:close/>
                  </a:path>
                </a:pathLst>
              </a:custGeom>
              <a:solidFill>
                <a:srgbClr val="DA9D8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6" name="Google Shape;1146;p34"/>
              <p:cNvSpPr/>
              <p:nvPr/>
            </p:nvSpPr>
            <p:spPr>
              <a:xfrm>
                <a:off x="6831918" y="3717906"/>
                <a:ext cx="128750" cy="83726"/>
              </a:xfrm>
              <a:custGeom>
                <a:avLst/>
                <a:gdLst/>
                <a:ahLst/>
                <a:cxnLst/>
                <a:rect l="l" t="t" r="r" b="b"/>
                <a:pathLst>
                  <a:path w="2871" h="1867" extrusionOk="0">
                    <a:moveTo>
                      <a:pt x="1" y="1"/>
                    </a:moveTo>
                    <a:lnTo>
                      <a:pt x="1" y="1867"/>
                    </a:lnTo>
                    <a:lnTo>
                      <a:pt x="2870" y="1867"/>
                    </a:lnTo>
                    <a:lnTo>
                      <a:pt x="287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7" name="Google Shape;1147;p34"/>
              <p:cNvSpPr/>
              <p:nvPr/>
            </p:nvSpPr>
            <p:spPr>
              <a:xfrm>
                <a:off x="6851649" y="3698175"/>
                <a:ext cx="76640" cy="65608"/>
              </a:xfrm>
              <a:custGeom>
                <a:avLst/>
                <a:gdLst/>
                <a:ahLst/>
                <a:cxnLst/>
                <a:rect l="l" t="t" r="r" b="b"/>
                <a:pathLst>
                  <a:path w="1709" h="1463" extrusionOk="0">
                    <a:moveTo>
                      <a:pt x="969" y="1"/>
                    </a:moveTo>
                    <a:cubicBezTo>
                      <a:pt x="318" y="1"/>
                      <a:pt x="1" y="793"/>
                      <a:pt x="459" y="1251"/>
                    </a:cubicBezTo>
                    <a:cubicBezTo>
                      <a:pt x="605" y="1397"/>
                      <a:pt x="785" y="1462"/>
                      <a:pt x="963" y="1462"/>
                    </a:cubicBezTo>
                    <a:cubicBezTo>
                      <a:pt x="1342" y="1462"/>
                      <a:pt x="1708" y="1166"/>
                      <a:pt x="1708" y="723"/>
                    </a:cubicBezTo>
                    <a:cubicBezTo>
                      <a:pt x="1708" y="318"/>
                      <a:pt x="1374" y="1"/>
                      <a:pt x="969" y="1"/>
                    </a:cubicBezTo>
                    <a:close/>
                  </a:path>
                </a:pathLst>
              </a:custGeom>
              <a:solidFill>
                <a:srgbClr val="C7856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8" name="Google Shape;1148;p34"/>
              <p:cNvSpPr/>
              <p:nvPr/>
            </p:nvSpPr>
            <p:spPr>
              <a:xfrm>
                <a:off x="6730888" y="3406656"/>
                <a:ext cx="330822" cy="191354"/>
              </a:xfrm>
              <a:custGeom>
                <a:avLst/>
                <a:gdLst/>
                <a:ahLst/>
                <a:cxnLst/>
                <a:rect l="l" t="t" r="r" b="b"/>
                <a:pathLst>
                  <a:path w="7377" h="4267" extrusionOk="0">
                    <a:moveTo>
                      <a:pt x="3111" y="1"/>
                    </a:moveTo>
                    <a:cubicBezTo>
                      <a:pt x="2763" y="1"/>
                      <a:pt x="2426" y="176"/>
                      <a:pt x="2236" y="499"/>
                    </a:cubicBezTo>
                    <a:cubicBezTo>
                      <a:pt x="2194" y="494"/>
                      <a:pt x="2151" y="491"/>
                      <a:pt x="2110" y="491"/>
                    </a:cubicBezTo>
                    <a:cubicBezTo>
                      <a:pt x="1581" y="491"/>
                      <a:pt x="1123" y="894"/>
                      <a:pt x="1074" y="1432"/>
                    </a:cubicBezTo>
                    <a:cubicBezTo>
                      <a:pt x="511" y="1608"/>
                      <a:pt x="212" y="2224"/>
                      <a:pt x="423" y="2770"/>
                    </a:cubicBezTo>
                    <a:cubicBezTo>
                      <a:pt x="1" y="3175"/>
                      <a:pt x="1" y="3861"/>
                      <a:pt x="423" y="4266"/>
                    </a:cubicBezTo>
                    <a:lnTo>
                      <a:pt x="6954" y="4266"/>
                    </a:lnTo>
                    <a:cubicBezTo>
                      <a:pt x="7376" y="3861"/>
                      <a:pt x="7376" y="3175"/>
                      <a:pt x="6954" y="2770"/>
                    </a:cubicBezTo>
                    <a:cubicBezTo>
                      <a:pt x="7165" y="2224"/>
                      <a:pt x="6866" y="1608"/>
                      <a:pt x="6303" y="1432"/>
                    </a:cubicBezTo>
                    <a:cubicBezTo>
                      <a:pt x="6270" y="894"/>
                      <a:pt x="5799" y="491"/>
                      <a:pt x="5268" y="491"/>
                    </a:cubicBezTo>
                    <a:cubicBezTo>
                      <a:pt x="5226" y="491"/>
                      <a:pt x="5183" y="494"/>
                      <a:pt x="5141" y="499"/>
                    </a:cubicBezTo>
                    <a:cubicBezTo>
                      <a:pt x="4951" y="176"/>
                      <a:pt x="4614" y="1"/>
                      <a:pt x="4271" y="1"/>
                    </a:cubicBezTo>
                    <a:cubicBezTo>
                      <a:pt x="4072" y="1"/>
                      <a:pt x="3872" y="60"/>
                      <a:pt x="3697" y="182"/>
                    </a:cubicBezTo>
                    <a:cubicBezTo>
                      <a:pt x="3517" y="60"/>
                      <a:pt x="3312" y="1"/>
                      <a:pt x="3111" y="1"/>
                    </a:cubicBezTo>
                    <a:close/>
                  </a:path>
                </a:pathLst>
              </a:custGeom>
              <a:solidFill>
                <a:srgbClr val="475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9" name="Google Shape;1149;p34"/>
              <p:cNvSpPr/>
              <p:nvPr/>
            </p:nvSpPr>
            <p:spPr>
              <a:xfrm>
                <a:off x="6730888" y="3406746"/>
                <a:ext cx="152428" cy="191264"/>
              </a:xfrm>
              <a:custGeom>
                <a:avLst/>
                <a:gdLst/>
                <a:ahLst/>
                <a:cxnLst/>
                <a:rect l="l" t="t" r="r" b="b"/>
                <a:pathLst>
                  <a:path w="3399" h="4265" extrusionOk="0">
                    <a:moveTo>
                      <a:pt x="3108" y="1"/>
                    </a:moveTo>
                    <a:cubicBezTo>
                      <a:pt x="2751" y="1"/>
                      <a:pt x="2417" y="178"/>
                      <a:pt x="2236" y="497"/>
                    </a:cubicBezTo>
                    <a:cubicBezTo>
                      <a:pt x="2186" y="490"/>
                      <a:pt x="2137" y="486"/>
                      <a:pt x="2088" y="486"/>
                    </a:cubicBezTo>
                    <a:cubicBezTo>
                      <a:pt x="1568" y="486"/>
                      <a:pt x="1123" y="899"/>
                      <a:pt x="1074" y="1430"/>
                    </a:cubicBezTo>
                    <a:cubicBezTo>
                      <a:pt x="511" y="1606"/>
                      <a:pt x="212" y="2222"/>
                      <a:pt x="423" y="2768"/>
                    </a:cubicBezTo>
                    <a:cubicBezTo>
                      <a:pt x="1" y="3173"/>
                      <a:pt x="1" y="3859"/>
                      <a:pt x="423" y="4264"/>
                    </a:cubicBezTo>
                    <a:lnTo>
                      <a:pt x="1462" y="4264"/>
                    </a:lnTo>
                    <a:lnTo>
                      <a:pt x="1462" y="4176"/>
                    </a:lnTo>
                    <a:lnTo>
                      <a:pt x="1444" y="4176"/>
                    </a:lnTo>
                    <a:cubicBezTo>
                      <a:pt x="1444" y="2434"/>
                      <a:pt x="2201" y="832"/>
                      <a:pt x="3398" y="39"/>
                    </a:cubicBezTo>
                    <a:cubicBezTo>
                      <a:pt x="3301" y="13"/>
                      <a:pt x="3204" y="1"/>
                      <a:pt x="3108" y="1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0" name="Google Shape;1150;p34"/>
              <p:cNvSpPr/>
              <p:nvPr/>
            </p:nvSpPr>
            <p:spPr>
              <a:xfrm>
                <a:off x="6981916" y="3567146"/>
                <a:ext cx="84533" cy="72470"/>
              </a:xfrm>
              <a:custGeom>
                <a:avLst/>
                <a:gdLst/>
                <a:ahLst/>
                <a:cxnLst/>
                <a:rect l="l" t="t" r="r" b="b"/>
                <a:pathLst>
                  <a:path w="1885" h="1616" extrusionOk="0">
                    <a:moveTo>
                      <a:pt x="1074" y="1"/>
                    </a:moveTo>
                    <a:cubicBezTo>
                      <a:pt x="353" y="1"/>
                      <a:pt x="0" y="881"/>
                      <a:pt x="511" y="1374"/>
                    </a:cubicBezTo>
                    <a:cubicBezTo>
                      <a:pt x="672" y="1540"/>
                      <a:pt x="874" y="1615"/>
                      <a:pt x="1073" y="1615"/>
                    </a:cubicBezTo>
                    <a:cubicBezTo>
                      <a:pt x="1485" y="1615"/>
                      <a:pt x="1884" y="1297"/>
                      <a:pt x="1884" y="810"/>
                    </a:cubicBezTo>
                    <a:cubicBezTo>
                      <a:pt x="1884" y="370"/>
                      <a:pt x="1514" y="1"/>
                      <a:pt x="1074" y="1"/>
                    </a:cubicBezTo>
                    <a:close/>
                  </a:path>
                </a:pathLst>
              </a:custGeom>
              <a:solidFill>
                <a:srgbClr val="C7856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1" name="Google Shape;1151;p34"/>
              <p:cNvSpPr/>
              <p:nvPr/>
            </p:nvSpPr>
            <p:spPr>
              <a:xfrm>
                <a:off x="6722234" y="3493964"/>
                <a:ext cx="348939" cy="240593"/>
              </a:xfrm>
              <a:custGeom>
                <a:avLst/>
                <a:gdLst/>
                <a:ahLst/>
                <a:cxnLst/>
                <a:rect l="l" t="t" r="r" b="b"/>
                <a:pathLst>
                  <a:path w="7781" h="5365" extrusionOk="0">
                    <a:moveTo>
                      <a:pt x="2789" y="1"/>
                    </a:moveTo>
                    <a:cubicBezTo>
                      <a:pt x="2401" y="1"/>
                      <a:pt x="2019" y="153"/>
                      <a:pt x="1743" y="453"/>
                    </a:cubicBezTo>
                    <a:cubicBezTo>
                      <a:pt x="0" y="2319"/>
                      <a:pt x="1338" y="5365"/>
                      <a:pt x="3890" y="5365"/>
                    </a:cubicBezTo>
                    <a:cubicBezTo>
                      <a:pt x="6443" y="5365"/>
                      <a:pt x="7781" y="2319"/>
                      <a:pt x="6038" y="453"/>
                    </a:cubicBezTo>
                    <a:cubicBezTo>
                      <a:pt x="5762" y="153"/>
                      <a:pt x="5380" y="1"/>
                      <a:pt x="4992" y="1"/>
                    </a:cubicBezTo>
                    <a:cubicBezTo>
                      <a:pt x="4810" y="1"/>
                      <a:pt x="4627" y="34"/>
                      <a:pt x="4454" y="101"/>
                    </a:cubicBezTo>
                    <a:lnTo>
                      <a:pt x="4436" y="101"/>
                    </a:lnTo>
                    <a:cubicBezTo>
                      <a:pt x="4260" y="180"/>
                      <a:pt x="4075" y="220"/>
                      <a:pt x="3890" y="220"/>
                    </a:cubicBezTo>
                    <a:cubicBezTo>
                      <a:pt x="3706" y="220"/>
                      <a:pt x="3521" y="180"/>
                      <a:pt x="3345" y="101"/>
                    </a:cubicBezTo>
                    <a:lnTo>
                      <a:pt x="3327" y="101"/>
                    </a:lnTo>
                    <a:cubicBezTo>
                      <a:pt x="3153" y="34"/>
                      <a:pt x="2971" y="1"/>
                      <a:pt x="2789" y="1"/>
                    </a:cubicBezTo>
                    <a:close/>
                  </a:path>
                </a:pathLst>
              </a:custGeom>
              <a:solidFill>
                <a:srgbClr val="DA9D8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2" name="Google Shape;1152;p34"/>
              <p:cNvSpPr/>
              <p:nvPr/>
            </p:nvSpPr>
            <p:spPr>
              <a:xfrm>
                <a:off x="6714297" y="3504816"/>
                <a:ext cx="117673" cy="213148"/>
              </a:xfrm>
              <a:custGeom>
                <a:avLst/>
                <a:gdLst/>
                <a:ahLst/>
                <a:cxnLst/>
                <a:rect l="l" t="t" r="r" b="b"/>
                <a:pathLst>
                  <a:path w="2624" h="4753" extrusionOk="0">
                    <a:moveTo>
                      <a:pt x="2149" y="0"/>
                    </a:moveTo>
                    <a:lnTo>
                      <a:pt x="2149" y="0"/>
                    </a:lnTo>
                    <a:cubicBezTo>
                      <a:pt x="2061" y="70"/>
                      <a:pt x="1990" y="141"/>
                      <a:pt x="1920" y="229"/>
                    </a:cubicBezTo>
                    <a:cubicBezTo>
                      <a:pt x="1603" y="563"/>
                      <a:pt x="1374" y="968"/>
                      <a:pt x="1233" y="1426"/>
                    </a:cubicBezTo>
                    <a:cubicBezTo>
                      <a:pt x="1180" y="1408"/>
                      <a:pt x="1128" y="1408"/>
                      <a:pt x="1075" y="1408"/>
                    </a:cubicBezTo>
                    <a:cubicBezTo>
                      <a:pt x="1" y="1408"/>
                      <a:pt x="1" y="3010"/>
                      <a:pt x="1075" y="3010"/>
                    </a:cubicBezTo>
                    <a:cubicBezTo>
                      <a:pt x="1128" y="3010"/>
                      <a:pt x="1180" y="3010"/>
                      <a:pt x="1233" y="2993"/>
                    </a:cubicBezTo>
                    <a:cubicBezTo>
                      <a:pt x="1462" y="3750"/>
                      <a:pt x="1955" y="4383"/>
                      <a:pt x="2624" y="4753"/>
                    </a:cubicBezTo>
                    <a:cubicBezTo>
                      <a:pt x="2096" y="3926"/>
                      <a:pt x="1797" y="2957"/>
                      <a:pt x="1814" y="1989"/>
                    </a:cubicBezTo>
                    <a:cubicBezTo>
                      <a:pt x="1814" y="1303"/>
                      <a:pt x="1920" y="634"/>
                      <a:pt x="2149" y="0"/>
                    </a:cubicBezTo>
                    <a:close/>
                  </a:path>
                </a:pathLst>
              </a:custGeom>
              <a:solidFill>
                <a:srgbClr val="C7856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3" name="Google Shape;1153;p34"/>
              <p:cNvSpPr/>
              <p:nvPr/>
            </p:nvSpPr>
            <p:spPr>
              <a:xfrm>
                <a:off x="6781426" y="3598670"/>
                <a:ext cx="71797" cy="57985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1293" extrusionOk="0">
                    <a:moveTo>
                      <a:pt x="915" y="1"/>
                    </a:moveTo>
                    <a:cubicBezTo>
                      <a:pt x="904" y="1"/>
                      <a:pt x="892" y="1"/>
                      <a:pt x="880" y="2"/>
                    </a:cubicBezTo>
                    <a:cubicBezTo>
                      <a:pt x="264" y="2"/>
                      <a:pt x="0" y="776"/>
                      <a:pt x="476" y="1146"/>
                    </a:cubicBezTo>
                    <a:cubicBezTo>
                      <a:pt x="600" y="1248"/>
                      <a:pt x="740" y="1292"/>
                      <a:pt x="875" y="1292"/>
                    </a:cubicBezTo>
                    <a:cubicBezTo>
                      <a:pt x="1254" y="1292"/>
                      <a:pt x="1600" y="941"/>
                      <a:pt x="1497" y="512"/>
                    </a:cubicBezTo>
                    <a:cubicBezTo>
                      <a:pt x="1463" y="208"/>
                      <a:pt x="1201" y="1"/>
                      <a:pt x="915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4" name="Google Shape;1154;p34"/>
              <p:cNvSpPr/>
              <p:nvPr/>
            </p:nvSpPr>
            <p:spPr>
              <a:xfrm>
                <a:off x="6932993" y="3598670"/>
                <a:ext cx="71797" cy="57985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1293" extrusionOk="0">
                    <a:moveTo>
                      <a:pt x="915" y="1"/>
                    </a:moveTo>
                    <a:cubicBezTo>
                      <a:pt x="903" y="1"/>
                      <a:pt x="892" y="1"/>
                      <a:pt x="880" y="2"/>
                    </a:cubicBezTo>
                    <a:cubicBezTo>
                      <a:pt x="264" y="2"/>
                      <a:pt x="0" y="776"/>
                      <a:pt x="475" y="1146"/>
                    </a:cubicBezTo>
                    <a:cubicBezTo>
                      <a:pt x="600" y="1248"/>
                      <a:pt x="740" y="1292"/>
                      <a:pt x="875" y="1292"/>
                    </a:cubicBezTo>
                    <a:cubicBezTo>
                      <a:pt x="1254" y="1292"/>
                      <a:pt x="1600" y="941"/>
                      <a:pt x="1496" y="512"/>
                    </a:cubicBezTo>
                    <a:cubicBezTo>
                      <a:pt x="1463" y="208"/>
                      <a:pt x="1201" y="1"/>
                      <a:pt x="915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5" name="Google Shape;1155;p34"/>
              <p:cNvSpPr/>
              <p:nvPr/>
            </p:nvSpPr>
            <p:spPr>
              <a:xfrm>
                <a:off x="6831156" y="3583155"/>
                <a:ext cx="11884" cy="22736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07" extrusionOk="0">
                    <a:moveTo>
                      <a:pt x="132" y="0"/>
                    </a:moveTo>
                    <a:cubicBezTo>
                      <a:pt x="71" y="0"/>
                      <a:pt x="9" y="40"/>
                      <a:pt x="0" y="119"/>
                    </a:cubicBezTo>
                    <a:lnTo>
                      <a:pt x="0" y="365"/>
                    </a:lnTo>
                    <a:cubicBezTo>
                      <a:pt x="0" y="436"/>
                      <a:pt x="53" y="506"/>
                      <a:pt x="123" y="506"/>
                    </a:cubicBezTo>
                    <a:cubicBezTo>
                      <a:pt x="194" y="506"/>
                      <a:pt x="264" y="436"/>
                      <a:pt x="264" y="365"/>
                    </a:cubicBezTo>
                    <a:lnTo>
                      <a:pt x="264" y="119"/>
                    </a:lnTo>
                    <a:cubicBezTo>
                      <a:pt x="256" y="40"/>
                      <a:pt x="194" y="0"/>
                      <a:pt x="132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6" name="Google Shape;1156;p34"/>
              <p:cNvSpPr/>
              <p:nvPr/>
            </p:nvSpPr>
            <p:spPr>
              <a:xfrm>
                <a:off x="6949540" y="3583155"/>
                <a:ext cx="12691" cy="22736"/>
              </a:xfrm>
              <a:custGeom>
                <a:avLst/>
                <a:gdLst/>
                <a:ahLst/>
                <a:cxnLst/>
                <a:rect l="l" t="t" r="r" b="b"/>
                <a:pathLst>
                  <a:path w="283" h="507" extrusionOk="0">
                    <a:moveTo>
                      <a:pt x="144" y="0"/>
                    </a:moveTo>
                    <a:cubicBezTo>
                      <a:pt x="84" y="0"/>
                      <a:pt x="27" y="40"/>
                      <a:pt x="18" y="119"/>
                    </a:cubicBezTo>
                    <a:lnTo>
                      <a:pt x="18" y="365"/>
                    </a:lnTo>
                    <a:cubicBezTo>
                      <a:pt x="1" y="436"/>
                      <a:pt x="71" y="506"/>
                      <a:pt x="142" y="506"/>
                    </a:cubicBezTo>
                    <a:cubicBezTo>
                      <a:pt x="212" y="506"/>
                      <a:pt x="282" y="436"/>
                      <a:pt x="282" y="365"/>
                    </a:cubicBezTo>
                    <a:lnTo>
                      <a:pt x="282" y="119"/>
                    </a:lnTo>
                    <a:cubicBezTo>
                      <a:pt x="265" y="40"/>
                      <a:pt x="203" y="0"/>
                      <a:pt x="144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7" name="Google Shape;1157;p34"/>
              <p:cNvSpPr/>
              <p:nvPr/>
            </p:nvSpPr>
            <p:spPr>
              <a:xfrm>
                <a:off x="6872859" y="3593244"/>
                <a:ext cx="46728" cy="18969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423" extrusionOk="0">
                    <a:moveTo>
                      <a:pt x="181" y="1"/>
                    </a:moveTo>
                    <a:cubicBezTo>
                      <a:pt x="82" y="1"/>
                      <a:pt x="0" y="124"/>
                      <a:pt x="91" y="228"/>
                    </a:cubicBezTo>
                    <a:cubicBezTo>
                      <a:pt x="197" y="352"/>
                      <a:pt x="355" y="422"/>
                      <a:pt x="531" y="422"/>
                    </a:cubicBezTo>
                    <a:cubicBezTo>
                      <a:pt x="707" y="422"/>
                      <a:pt x="866" y="352"/>
                      <a:pt x="989" y="228"/>
                    </a:cubicBezTo>
                    <a:cubicBezTo>
                      <a:pt x="1042" y="176"/>
                      <a:pt x="1024" y="88"/>
                      <a:pt x="971" y="35"/>
                    </a:cubicBezTo>
                    <a:cubicBezTo>
                      <a:pt x="949" y="13"/>
                      <a:pt x="921" y="3"/>
                      <a:pt x="892" y="3"/>
                    </a:cubicBezTo>
                    <a:cubicBezTo>
                      <a:pt x="851" y="3"/>
                      <a:pt x="808" y="22"/>
                      <a:pt x="778" y="52"/>
                    </a:cubicBezTo>
                    <a:cubicBezTo>
                      <a:pt x="725" y="123"/>
                      <a:pt x="637" y="158"/>
                      <a:pt x="531" y="158"/>
                    </a:cubicBezTo>
                    <a:cubicBezTo>
                      <a:pt x="443" y="158"/>
                      <a:pt x="355" y="123"/>
                      <a:pt x="285" y="52"/>
                    </a:cubicBezTo>
                    <a:cubicBezTo>
                      <a:pt x="253" y="16"/>
                      <a:pt x="216" y="1"/>
                      <a:pt x="181" y="1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402625" y="4707904"/>
              <a:ext cx="4636800" cy="2044000"/>
              <a:chOff x="1317061" y="1121733"/>
              <a:chExt cx="4636800" cy="2044000"/>
            </a:xfrm>
          </p:grpSpPr>
          <p:grpSp>
            <p:nvGrpSpPr>
              <p:cNvPr id="117" name="Google Shape;1117;p34"/>
              <p:cNvGrpSpPr/>
              <p:nvPr/>
            </p:nvGrpSpPr>
            <p:grpSpPr>
              <a:xfrm>
                <a:off x="1317061" y="1121733"/>
                <a:ext cx="4636800" cy="2044000"/>
                <a:chOff x="987796" y="1332188"/>
                <a:chExt cx="3477600" cy="1533000"/>
              </a:xfrm>
            </p:grpSpPr>
            <p:sp>
              <p:nvSpPr>
                <p:cNvPr id="138" name="Google Shape;1118;p34"/>
                <p:cNvSpPr/>
                <p:nvPr/>
              </p:nvSpPr>
              <p:spPr>
                <a:xfrm rot="-5400000">
                  <a:off x="1960096" y="359888"/>
                  <a:ext cx="1533000" cy="3477600"/>
                </a:xfrm>
                <a:prstGeom prst="roundRect">
                  <a:avLst>
                    <a:gd name="adj" fmla="val 6143"/>
                  </a:avLst>
                </a:prstGeom>
                <a:solidFill>
                  <a:srgbClr val="92D050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9" name="Google Shape;1120;p34"/>
                <p:cNvSpPr txBox="1"/>
                <p:nvPr/>
              </p:nvSpPr>
              <p:spPr>
                <a:xfrm>
                  <a:off x="1186345" y="1886384"/>
                  <a:ext cx="2009400" cy="45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r>
                    <a:rPr lang="en" sz="2667" b="1" dirty="0" smtClean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Excuse me</a:t>
                  </a:r>
                  <a:endParaRPr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40" name="Google Shape;1122;p34"/>
                <p:cNvSpPr/>
                <p:nvPr/>
              </p:nvSpPr>
              <p:spPr>
                <a:xfrm>
                  <a:off x="3191404" y="1552213"/>
                  <a:ext cx="1096800" cy="109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  <p:grpSp>
            <p:nvGrpSpPr>
              <p:cNvPr id="118" name="Google Shape;1123;p34"/>
              <p:cNvGrpSpPr/>
              <p:nvPr/>
            </p:nvGrpSpPr>
            <p:grpSpPr>
              <a:xfrm>
                <a:off x="4579509" y="1751208"/>
                <a:ext cx="822812" cy="848134"/>
                <a:chOff x="6060719" y="1472162"/>
                <a:chExt cx="358430" cy="369461"/>
              </a:xfrm>
            </p:grpSpPr>
            <p:sp>
              <p:nvSpPr>
                <p:cNvPr id="119" name="Google Shape;1124;p34"/>
                <p:cNvSpPr/>
                <p:nvPr/>
              </p:nvSpPr>
              <p:spPr>
                <a:xfrm>
                  <a:off x="6145202" y="1748435"/>
                  <a:ext cx="116866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6" h="2078" extrusionOk="0">
                      <a:moveTo>
                        <a:pt x="704" y="1"/>
                      </a:moveTo>
                      <a:cubicBezTo>
                        <a:pt x="370" y="247"/>
                        <a:pt x="123" y="582"/>
                        <a:pt x="0" y="986"/>
                      </a:cubicBezTo>
                      <a:lnTo>
                        <a:pt x="792" y="2078"/>
                      </a:lnTo>
                      <a:lnTo>
                        <a:pt x="1584" y="2078"/>
                      </a:lnTo>
                      <a:lnTo>
                        <a:pt x="260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0" name="Google Shape;1125;p34"/>
                <p:cNvSpPr/>
                <p:nvPr/>
              </p:nvSpPr>
              <p:spPr>
                <a:xfrm>
                  <a:off x="6159372" y="1748435"/>
                  <a:ext cx="102695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" h="917" extrusionOk="0">
                      <a:moveTo>
                        <a:pt x="388" y="1"/>
                      </a:moveTo>
                      <a:cubicBezTo>
                        <a:pt x="230" y="106"/>
                        <a:pt x="107" y="229"/>
                        <a:pt x="1" y="388"/>
                      </a:cubicBezTo>
                      <a:cubicBezTo>
                        <a:pt x="547" y="722"/>
                        <a:pt x="1180" y="898"/>
                        <a:pt x="1832" y="916"/>
                      </a:cubicBezTo>
                      <a:lnTo>
                        <a:pt x="1849" y="916"/>
                      </a:lnTo>
                      <a:lnTo>
                        <a:pt x="2289" y="1"/>
                      </a:ln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1" name="Google Shape;1126;p34"/>
                <p:cNvSpPr/>
                <p:nvPr/>
              </p:nvSpPr>
              <p:spPr>
                <a:xfrm>
                  <a:off x="6216232" y="1748435"/>
                  <a:ext cx="131082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3" h="2078" extrusionOk="0">
                      <a:moveTo>
                        <a:pt x="1021" y="1"/>
                      </a:moveTo>
                      <a:lnTo>
                        <a:pt x="440" y="582"/>
                      </a:lnTo>
                      <a:cubicBezTo>
                        <a:pt x="159" y="863"/>
                        <a:pt x="0" y="1250"/>
                        <a:pt x="0" y="1638"/>
                      </a:cubicBezTo>
                      <a:lnTo>
                        <a:pt x="0" y="2078"/>
                      </a:lnTo>
                      <a:lnTo>
                        <a:pt x="2130" y="2078"/>
                      </a:lnTo>
                      <a:lnTo>
                        <a:pt x="2922" y="986"/>
                      </a:lnTo>
                      <a:cubicBezTo>
                        <a:pt x="2799" y="599"/>
                        <a:pt x="2553" y="247"/>
                        <a:pt x="221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2" name="Google Shape;1127;p34"/>
                <p:cNvSpPr/>
                <p:nvPr/>
              </p:nvSpPr>
              <p:spPr>
                <a:xfrm>
                  <a:off x="6136502" y="1792649"/>
                  <a:ext cx="44262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7" h="1092" extrusionOk="0">
                      <a:moveTo>
                        <a:pt x="194" y="0"/>
                      </a:moveTo>
                      <a:cubicBezTo>
                        <a:pt x="71" y="353"/>
                        <a:pt x="0" y="722"/>
                        <a:pt x="18" y="1092"/>
                      </a:cubicBezTo>
                      <a:lnTo>
                        <a:pt x="986" y="1092"/>
                      </a:lnTo>
                      <a:lnTo>
                        <a:pt x="986" y="194"/>
                      </a:lnTo>
                      <a:lnTo>
                        <a:pt x="194" y="0"/>
                      </a:ln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3" name="Google Shape;1128;p34"/>
                <p:cNvSpPr/>
                <p:nvPr/>
              </p:nvSpPr>
              <p:spPr>
                <a:xfrm>
                  <a:off x="6312509" y="1792649"/>
                  <a:ext cx="43500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1092" extrusionOk="0">
                      <a:moveTo>
                        <a:pt x="793" y="0"/>
                      </a:moveTo>
                      <a:lnTo>
                        <a:pt x="1" y="194"/>
                      </a:lnTo>
                      <a:lnTo>
                        <a:pt x="1" y="1092"/>
                      </a:lnTo>
                      <a:lnTo>
                        <a:pt x="969" y="1092"/>
                      </a:lnTo>
                      <a:cubicBezTo>
                        <a:pt x="969" y="722"/>
                        <a:pt x="916" y="353"/>
                        <a:pt x="793" y="0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6" name="Google Shape;1131;p34"/>
                <p:cNvSpPr/>
                <p:nvPr/>
              </p:nvSpPr>
              <p:spPr>
                <a:xfrm>
                  <a:off x="6079642" y="1472162"/>
                  <a:ext cx="333198" cy="166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3715" extrusionOk="0">
                      <a:moveTo>
                        <a:pt x="3715" y="0"/>
                      </a:moveTo>
                      <a:cubicBezTo>
                        <a:pt x="1656" y="0"/>
                        <a:pt x="1" y="1673"/>
                        <a:pt x="1" y="3715"/>
                      </a:cubicBezTo>
                      <a:lnTo>
                        <a:pt x="7430" y="3715"/>
                      </a:lnTo>
                      <a:cubicBezTo>
                        <a:pt x="7430" y="1673"/>
                        <a:pt x="5775" y="0"/>
                        <a:pt x="3715" y="0"/>
                      </a:cubicBezTo>
                      <a:close/>
                    </a:path>
                  </a:pathLst>
                </a:custGeom>
                <a:solidFill>
                  <a:srgbClr val="47506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7" name="Google Shape;1132;p34"/>
                <p:cNvSpPr/>
                <p:nvPr/>
              </p:nvSpPr>
              <p:spPr>
                <a:xfrm>
                  <a:off x="6333854" y="1602428"/>
                  <a:ext cx="85295" cy="73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2" h="1632" extrusionOk="0">
                      <a:moveTo>
                        <a:pt x="1092" y="0"/>
                      </a:moveTo>
                      <a:cubicBezTo>
                        <a:pt x="370" y="0"/>
                        <a:pt x="0" y="880"/>
                        <a:pt x="511" y="1391"/>
                      </a:cubicBezTo>
                      <a:cubicBezTo>
                        <a:pt x="677" y="1557"/>
                        <a:pt x="882" y="1631"/>
                        <a:pt x="1083" y="1631"/>
                      </a:cubicBezTo>
                      <a:cubicBezTo>
                        <a:pt x="1500" y="1631"/>
                        <a:pt x="1901" y="1309"/>
                        <a:pt x="1901" y="810"/>
                      </a:cubicBezTo>
                      <a:cubicBezTo>
                        <a:pt x="1901" y="370"/>
                        <a:pt x="1532" y="0"/>
                        <a:pt x="1092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9" name="Google Shape;1134;p34"/>
                <p:cNvSpPr/>
                <p:nvPr/>
              </p:nvSpPr>
              <p:spPr>
                <a:xfrm>
                  <a:off x="6225694" y="1748435"/>
                  <a:ext cx="108211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3" h="917" extrusionOk="0">
                      <a:moveTo>
                        <a:pt x="810" y="1"/>
                      </a:moveTo>
                      <a:lnTo>
                        <a:pt x="229" y="582"/>
                      </a:lnTo>
                      <a:cubicBezTo>
                        <a:pt x="141" y="670"/>
                        <a:pt x="53" y="775"/>
                        <a:pt x="1" y="881"/>
                      </a:cubicBezTo>
                      <a:cubicBezTo>
                        <a:pt x="141" y="898"/>
                        <a:pt x="300" y="916"/>
                        <a:pt x="458" y="916"/>
                      </a:cubicBezTo>
                      <a:cubicBezTo>
                        <a:pt x="1145" y="916"/>
                        <a:pt x="1814" y="740"/>
                        <a:pt x="2412" y="388"/>
                      </a:cubicBezTo>
                      <a:cubicBezTo>
                        <a:pt x="2289" y="229"/>
                        <a:pt x="2166" y="106"/>
                        <a:pt x="200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0" name="Google Shape;1135;p34"/>
                <p:cNvSpPr/>
                <p:nvPr/>
              </p:nvSpPr>
              <p:spPr>
                <a:xfrm>
                  <a:off x="6111256" y="1544761"/>
                  <a:ext cx="270819" cy="221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9" h="4930" extrusionOk="0">
                      <a:moveTo>
                        <a:pt x="3012" y="1"/>
                      </a:moveTo>
                      <a:cubicBezTo>
                        <a:pt x="2927" y="1"/>
                        <a:pt x="2843" y="36"/>
                        <a:pt x="2781" y="107"/>
                      </a:cubicBezTo>
                      <a:lnTo>
                        <a:pt x="2553" y="318"/>
                      </a:lnTo>
                      <a:cubicBezTo>
                        <a:pt x="2429" y="441"/>
                        <a:pt x="2271" y="511"/>
                        <a:pt x="2095" y="511"/>
                      </a:cubicBezTo>
                      <a:lnTo>
                        <a:pt x="1039" y="511"/>
                      </a:lnTo>
                      <a:cubicBezTo>
                        <a:pt x="651" y="511"/>
                        <a:pt x="299" y="758"/>
                        <a:pt x="176" y="1128"/>
                      </a:cubicBezTo>
                      <a:cubicBezTo>
                        <a:pt x="53" y="1427"/>
                        <a:pt x="0" y="1761"/>
                        <a:pt x="0" y="2096"/>
                      </a:cubicBezTo>
                      <a:cubicBezTo>
                        <a:pt x="0" y="3768"/>
                        <a:pt x="1356" y="4930"/>
                        <a:pt x="3010" y="4930"/>
                      </a:cubicBezTo>
                      <a:cubicBezTo>
                        <a:pt x="4665" y="4930"/>
                        <a:pt x="6038" y="3768"/>
                        <a:pt x="6038" y="2096"/>
                      </a:cubicBezTo>
                      <a:cubicBezTo>
                        <a:pt x="6020" y="1761"/>
                        <a:pt x="5968" y="1427"/>
                        <a:pt x="5862" y="1128"/>
                      </a:cubicBezTo>
                      <a:cubicBezTo>
                        <a:pt x="5721" y="758"/>
                        <a:pt x="5387" y="511"/>
                        <a:pt x="4982" y="511"/>
                      </a:cubicBezTo>
                      <a:lnTo>
                        <a:pt x="3926" y="511"/>
                      </a:lnTo>
                      <a:cubicBezTo>
                        <a:pt x="3750" y="511"/>
                        <a:pt x="3574" y="441"/>
                        <a:pt x="3450" y="318"/>
                      </a:cubicBezTo>
                      <a:lnTo>
                        <a:pt x="3257" y="107"/>
                      </a:lnTo>
                      <a:cubicBezTo>
                        <a:pt x="3186" y="36"/>
                        <a:pt x="3098" y="1"/>
                        <a:pt x="3012" y="1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1" name="Google Shape;1136;p34"/>
                <p:cNvSpPr/>
                <p:nvPr/>
              </p:nvSpPr>
              <p:spPr>
                <a:xfrm>
                  <a:off x="6060719" y="1568483"/>
                  <a:ext cx="176106" cy="19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" h="4384" extrusionOk="0">
                      <a:moveTo>
                        <a:pt x="1954" y="0"/>
                      </a:moveTo>
                      <a:cubicBezTo>
                        <a:pt x="1638" y="71"/>
                        <a:pt x="1391" y="299"/>
                        <a:pt x="1286" y="599"/>
                      </a:cubicBezTo>
                      <a:cubicBezTo>
                        <a:pt x="1268" y="651"/>
                        <a:pt x="1250" y="704"/>
                        <a:pt x="1233" y="775"/>
                      </a:cubicBezTo>
                      <a:cubicBezTo>
                        <a:pt x="1180" y="757"/>
                        <a:pt x="1127" y="757"/>
                        <a:pt x="1092" y="757"/>
                      </a:cubicBezTo>
                      <a:cubicBezTo>
                        <a:pt x="1" y="757"/>
                        <a:pt x="1" y="2394"/>
                        <a:pt x="1092" y="2394"/>
                      </a:cubicBezTo>
                      <a:cubicBezTo>
                        <a:pt x="1127" y="2394"/>
                        <a:pt x="1180" y="2377"/>
                        <a:pt x="1233" y="2377"/>
                      </a:cubicBezTo>
                      <a:cubicBezTo>
                        <a:pt x="1567" y="3538"/>
                        <a:pt x="2641" y="4313"/>
                        <a:pt x="3926" y="4383"/>
                      </a:cubicBezTo>
                      <a:cubicBezTo>
                        <a:pt x="2342" y="3556"/>
                        <a:pt x="1514" y="1743"/>
                        <a:pt x="1954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2" name="Google Shape;1137;p34"/>
                <p:cNvSpPr/>
                <p:nvPr/>
              </p:nvSpPr>
              <p:spPr>
                <a:xfrm>
                  <a:off x="6136502" y="1634760"/>
                  <a:ext cx="59240" cy="47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57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71" y="881"/>
                        <a:pt x="366" y="1057"/>
                        <a:pt x="661" y="1057"/>
                      </a:cubicBezTo>
                      <a:cubicBezTo>
                        <a:pt x="955" y="1057"/>
                        <a:pt x="1250" y="88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3" name="Google Shape;1138;p34"/>
                <p:cNvSpPr/>
                <p:nvPr/>
              </p:nvSpPr>
              <p:spPr>
                <a:xfrm>
                  <a:off x="6295962" y="1634760"/>
                  <a:ext cx="59240" cy="4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40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0" y="811"/>
                        <a:pt x="300" y="1039"/>
                        <a:pt x="669" y="1039"/>
                      </a:cubicBezTo>
                      <a:cubicBezTo>
                        <a:pt x="1039" y="1039"/>
                        <a:pt x="1321" y="81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4" name="Google Shape;1139;p34"/>
                <p:cNvSpPr/>
                <p:nvPr/>
              </p:nvSpPr>
              <p:spPr>
                <a:xfrm>
                  <a:off x="6163318" y="1612877"/>
                  <a:ext cx="40316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577" extrusionOk="0">
                      <a:moveTo>
                        <a:pt x="450" y="0"/>
                      </a:moveTo>
                      <a:cubicBezTo>
                        <a:pt x="225" y="0"/>
                        <a:pt x="1" y="146"/>
                        <a:pt x="1" y="436"/>
                      </a:cubicBezTo>
                      <a:cubicBezTo>
                        <a:pt x="19" y="515"/>
                        <a:pt x="80" y="555"/>
                        <a:pt x="142" y="555"/>
                      </a:cubicBezTo>
                      <a:cubicBezTo>
                        <a:pt x="203" y="555"/>
                        <a:pt x="265" y="515"/>
                        <a:pt x="283" y="436"/>
                      </a:cubicBezTo>
                      <a:cubicBezTo>
                        <a:pt x="283" y="348"/>
                        <a:pt x="353" y="260"/>
                        <a:pt x="459" y="260"/>
                      </a:cubicBezTo>
                      <a:cubicBezTo>
                        <a:pt x="547" y="260"/>
                        <a:pt x="635" y="348"/>
                        <a:pt x="635" y="436"/>
                      </a:cubicBezTo>
                      <a:cubicBezTo>
                        <a:pt x="635" y="506"/>
                        <a:pt x="687" y="577"/>
                        <a:pt x="775" y="577"/>
                      </a:cubicBezTo>
                      <a:cubicBezTo>
                        <a:pt x="846" y="577"/>
                        <a:pt x="899" y="506"/>
                        <a:pt x="899" y="436"/>
                      </a:cubicBezTo>
                      <a:cubicBezTo>
                        <a:pt x="899" y="146"/>
                        <a:pt x="674" y="0"/>
                        <a:pt x="450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5" name="Google Shape;1140;p34"/>
                <p:cNvSpPr/>
                <p:nvPr/>
              </p:nvSpPr>
              <p:spPr>
                <a:xfrm>
                  <a:off x="6288070" y="1612877"/>
                  <a:ext cx="40271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" h="577" extrusionOk="0">
                      <a:moveTo>
                        <a:pt x="440" y="0"/>
                      </a:moveTo>
                      <a:cubicBezTo>
                        <a:pt x="220" y="0"/>
                        <a:pt x="0" y="146"/>
                        <a:pt x="0" y="436"/>
                      </a:cubicBezTo>
                      <a:cubicBezTo>
                        <a:pt x="18" y="515"/>
                        <a:pt x="79" y="555"/>
                        <a:pt x="141" y="555"/>
                      </a:cubicBezTo>
                      <a:cubicBezTo>
                        <a:pt x="203" y="555"/>
                        <a:pt x="264" y="515"/>
                        <a:pt x="282" y="436"/>
                      </a:cubicBezTo>
                      <a:cubicBezTo>
                        <a:pt x="282" y="348"/>
                        <a:pt x="352" y="260"/>
                        <a:pt x="458" y="260"/>
                      </a:cubicBezTo>
                      <a:cubicBezTo>
                        <a:pt x="546" y="260"/>
                        <a:pt x="634" y="348"/>
                        <a:pt x="634" y="436"/>
                      </a:cubicBezTo>
                      <a:cubicBezTo>
                        <a:pt x="634" y="504"/>
                        <a:pt x="683" y="572"/>
                        <a:pt x="765" y="577"/>
                      </a:cubicBezTo>
                      <a:lnTo>
                        <a:pt x="765" y="577"/>
                      </a:lnTo>
                      <a:cubicBezTo>
                        <a:pt x="833" y="572"/>
                        <a:pt x="897" y="504"/>
                        <a:pt x="880" y="436"/>
                      </a:cubicBezTo>
                      <a:cubicBezTo>
                        <a:pt x="880" y="146"/>
                        <a:pt x="660" y="0"/>
                        <a:pt x="440" y="0"/>
                      </a:cubicBezTo>
                      <a:close/>
                      <a:moveTo>
                        <a:pt x="765" y="577"/>
                      </a:moveTo>
                      <a:lnTo>
                        <a:pt x="765" y="577"/>
                      </a:lnTo>
                      <a:cubicBezTo>
                        <a:pt x="762" y="577"/>
                        <a:pt x="760" y="577"/>
                        <a:pt x="757" y="577"/>
                      </a:cubicBezTo>
                      <a:lnTo>
                        <a:pt x="775" y="577"/>
                      </a:lnTo>
                      <a:cubicBezTo>
                        <a:pt x="772" y="577"/>
                        <a:pt x="768" y="577"/>
                        <a:pt x="765" y="577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6" name="Google Shape;1141;p34"/>
                <p:cNvSpPr/>
                <p:nvPr/>
              </p:nvSpPr>
              <p:spPr>
                <a:xfrm>
                  <a:off x="6222376" y="1642697"/>
                  <a:ext cx="46146" cy="18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9" h="423" extrusionOk="0">
                      <a:moveTo>
                        <a:pt x="190" y="1"/>
                      </a:moveTo>
                      <a:cubicBezTo>
                        <a:pt x="93" y="1"/>
                        <a:pt x="1" y="124"/>
                        <a:pt x="92" y="229"/>
                      </a:cubicBezTo>
                      <a:cubicBezTo>
                        <a:pt x="194" y="348"/>
                        <a:pt x="346" y="418"/>
                        <a:pt x="515" y="422"/>
                      </a:cubicBezTo>
                      <a:lnTo>
                        <a:pt x="515" y="422"/>
                      </a:lnTo>
                      <a:cubicBezTo>
                        <a:pt x="684" y="418"/>
                        <a:pt x="835" y="348"/>
                        <a:pt x="937" y="229"/>
                      </a:cubicBezTo>
                      <a:cubicBezTo>
                        <a:pt x="1028" y="124"/>
                        <a:pt x="946" y="1"/>
                        <a:pt x="847" y="1"/>
                      </a:cubicBezTo>
                      <a:cubicBezTo>
                        <a:pt x="812" y="1"/>
                        <a:pt x="776" y="16"/>
                        <a:pt x="744" y="53"/>
                      </a:cubicBezTo>
                      <a:cubicBezTo>
                        <a:pt x="691" y="123"/>
                        <a:pt x="603" y="158"/>
                        <a:pt x="515" y="158"/>
                      </a:cubicBezTo>
                      <a:cubicBezTo>
                        <a:pt x="427" y="158"/>
                        <a:pt x="356" y="123"/>
                        <a:pt x="286" y="53"/>
                      </a:cubicBezTo>
                      <a:cubicBezTo>
                        <a:pt x="258" y="16"/>
                        <a:pt x="224" y="1"/>
                        <a:pt x="190" y="1"/>
                      </a:cubicBezTo>
                      <a:close/>
                      <a:moveTo>
                        <a:pt x="515" y="422"/>
                      </a:moveTo>
                      <a:cubicBezTo>
                        <a:pt x="509" y="422"/>
                        <a:pt x="503" y="422"/>
                        <a:pt x="497" y="422"/>
                      </a:cubicBezTo>
                      <a:lnTo>
                        <a:pt x="532" y="422"/>
                      </a:lnTo>
                      <a:cubicBezTo>
                        <a:pt x="526" y="422"/>
                        <a:pt x="521" y="422"/>
                        <a:pt x="515" y="422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</p:grpSp>
        <p:grpSp>
          <p:nvGrpSpPr>
            <p:cNvPr id="141" name="Group 140"/>
            <p:cNvGrpSpPr/>
            <p:nvPr/>
          </p:nvGrpSpPr>
          <p:grpSpPr>
            <a:xfrm>
              <a:off x="6312822" y="4706859"/>
              <a:ext cx="4636800" cy="2044000"/>
              <a:chOff x="1317061" y="1121733"/>
              <a:chExt cx="4636800" cy="2044000"/>
            </a:xfrm>
          </p:grpSpPr>
          <p:grpSp>
            <p:nvGrpSpPr>
              <p:cNvPr id="142" name="Google Shape;1117;p34"/>
              <p:cNvGrpSpPr/>
              <p:nvPr/>
            </p:nvGrpSpPr>
            <p:grpSpPr>
              <a:xfrm>
                <a:off x="1317061" y="1121733"/>
                <a:ext cx="4636800" cy="2044000"/>
                <a:chOff x="987796" y="1332188"/>
                <a:chExt cx="3477600" cy="1533000"/>
              </a:xfrm>
            </p:grpSpPr>
            <p:sp>
              <p:nvSpPr>
                <p:cNvPr id="163" name="Google Shape;1118;p34"/>
                <p:cNvSpPr/>
                <p:nvPr/>
              </p:nvSpPr>
              <p:spPr>
                <a:xfrm rot="-5400000">
                  <a:off x="1960096" y="359888"/>
                  <a:ext cx="1533000" cy="3477600"/>
                </a:xfrm>
                <a:prstGeom prst="roundRect">
                  <a:avLst>
                    <a:gd name="adj" fmla="val 6143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64" name="Google Shape;1120;p34"/>
                <p:cNvSpPr txBox="1"/>
                <p:nvPr/>
              </p:nvSpPr>
              <p:spPr>
                <a:xfrm>
                  <a:off x="1346387" y="1856986"/>
                  <a:ext cx="2009400" cy="45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r>
                    <a:rPr lang="en" sz="2667" b="1" dirty="0" smtClean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You’re welcome</a:t>
                  </a:r>
                  <a:endParaRPr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65" name="Google Shape;1122;p34"/>
                <p:cNvSpPr/>
                <p:nvPr/>
              </p:nvSpPr>
              <p:spPr>
                <a:xfrm>
                  <a:off x="3191404" y="1552213"/>
                  <a:ext cx="1096800" cy="109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  <p:grpSp>
            <p:nvGrpSpPr>
              <p:cNvPr id="143" name="Google Shape;1123;p34"/>
              <p:cNvGrpSpPr/>
              <p:nvPr/>
            </p:nvGrpSpPr>
            <p:grpSpPr>
              <a:xfrm>
                <a:off x="4579509" y="1751208"/>
                <a:ext cx="822812" cy="848134"/>
                <a:chOff x="6060719" y="1472162"/>
                <a:chExt cx="358430" cy="369461"/>
              </a:xfrm>
            </p:grpSpPr>
            <p:sp>
              <p:nvSpPr>
                <p:cNvPr id="144" name="Google Shape;1124;p34"/>
                <p:cNvSpPr/>
                <p:nvPr/>
              </p:nvSpPr>
              <p:spPr>
                <a:xfrm>
                  <a:off x="6145202" y="1748435"/>
                  <a:ext cx="116866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6" h="2078" extrusionOk="0">
                      <a:moveTo>
                        <a:pt x="704" y="1"/>
                      </a:moveTo>
                      <a:cubicBezTo>
                        <a:pt x="370" y="247"/>
                        <a:pt x="123" y="582"/>
                        <a:pt x="0" y="986"/>
                      </a:cubicBezTo>
                      <a:lnTo>
                        <a:pt x="792" y="2078"/>
                      </a:lnTo>
                      <a:lnTo>
                        <a:pt x="1584" y="2078"/>
                      </a:lnTo>
                      <a:lnTo>
                        <a:pt x="2605" y="1"/>
                      </a:ln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5" name="Google Shape;1125;p34"/>
                <p:cNvSpPr/>
                <p:nvPr/>
              </p:nvSpPr>
              <p:spPr>
                <a:xfrm>
                  <a:off x="6159372" y="1748435"/>
                  <a:ext cx="102695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" h="917" extrusionOk="0">
                      <a:moveTo>
                        <a:pt x="388" y="1"/>
                      </a:moveTo>
                      <a:cubicBezTo>
                        <a:pt x="230" y="106"/>
                        <a:pt x="107" y="229"/>
                        <a:pt x="1" y="388"/>
                      </a:cubicBezTo>
                      <a:cubicBezTo>
                        <a:pt x="547" y="722"/>
                        <a:pt x="1180" y="898"/>
                        <a:pt x="1832" y="916"/>
                      </a:cubicBezTo>
                      <a:lnTo>
                        <a:pt x="1849" y="916"/>
                      </a:lnTo>
                      <a:lnTo>
                        <a:pt x="2289" y="1"/>
                      </a:ln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6" name="Google Shape;1126;p34"/>
                <p:cNvSpPr/>
                <p:nvPr/>
              </p:nvSpPr>
              <p:spPr>
                <a:xfrm>
                  <a:off x="6216232" y="1748435"/>
                  <a:ext cx="131082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3" h="2078" extrusionOk="0">
                      <a:moveTo>
                        <a:pt x="1021" y="1"/>
                      </a:moveTo>
                      <a:lnTo>
                        <a:pt x="440" y="582"/>
                      </a:lnTo>
                      <a:cubicBezTo>
                        <a:pt x="159" y="863"/>
                        <a:pt x="0" y="1250"/>
                        <a:pt x="0" y="1638"/>
                      </a:cubicBezTo>
                      <a:lnTo>
                        <a:pt x="0" y="2078"/>
                      </a:lnTo>
                      <a:lnTo>
                        <a:pt x="2130" y="2078"/>
                      </a:lnTo>
                      <a:lnTo>
                        <a:pt x="2922" y="986"/>
                      </a:lnTo>
                      <a:cubicBezTo>
                        <a:pt x="2799" y="599"/>
                        <a:pt x="2553" y="247"/>
                        <a:pt x="2218" y="1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7" name="Google Shape;1127;p34"/>
                <p:cNvSpPr/>
                <p:nvPr/>
              </p:nvSpPr>
              <p:spPr>
                <a:xfrm>
                  <a:off x="6136502" y="1792649"/>
                  <a:ext cx="44262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7" h="1092" extrusionOk="0">
                      <a:moveTo>
                        <a:pt x="194" y="0"/>
                      </a:moveTo>
                      <a:cubicBezTo>
                        <a:pt x="71" y="353"/>
                        <a:pt x="0" y="722"/>
                        <a:pt x="18" y="1092"/>
                      </a:cubicBezTo>
                      <a:lnTo>
                        <a:pt x="986" y="1092"/>
                      </a:lnTo>
                      <a:lnTo>
                        <a:pt x="986" y="194"/>
                      </a:lnTo>
                      <a:lnTo>
                        <a:pt x="194" y="0"/>
                      </a:ln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8" name="Google Shape;1128;p34"/>
                <p:cNvSpPr/>
                <p:nvPr/>
              </p:nvSpPr>
              <p:spPr>
                <a:xfrm>
                  <a:off x="6312509" y="1792649"/>
                  <a:ext cx="43500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1092" extrusionOk="0">
                      <a:moveTo>
                        <a:pt x="793" y="0"/>
                      </a:moveTo>
                      <a:lnTo>
                        <a:pt x="1" y="194"/>
                      </a:lnTo>
                      <a:lnTo>
                        <a:pt x="1" y="1092"/>
                      </a:lnTo>
                      <a:lnTo>
                        <a:pt x="969" y="1092"/>
                      </a:lnTo>
                      <a:cubicBezTo>
                        <a:pt x="969" y="722"/>
                        <a:pt x="916" y="353"/>
                        <a:pt x="793" y="0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1" name="Google Shape;1131;p34"/>
                <p:cNvSpPr/>
                <p:nvPr/>
              </p:nvSpPr>
              <p:spPr>
                <a:xfrm>
                  <a:off x="6079642" y="1472162"/>
                  <a:ext cx="333198" cy="166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3715" extrusionOk="0">
                      <a:moveTo>
                        <a:pt x="3715" y="0"/>
                      </a:moveTo>
                      <a:cubicBezTo>
                        <a:pt x="1656" y="0"/>
                        <a:pt x="1" y="1673"/>
                        <a:pt x="1" y="3715"/>
                      </a:cubicBezTo>
                      <a:lnTo>
                        <a:pt x="7430" y="3715"/>
                      </a:lnTo>
                      <a:cubicBezTo>
                        <a:pt x="7430" y="1673"/>
                        <a:pt x="5775" y="0"/>
                        <a:pt x="3715" y="0"/>
                      </a:cubicBezTo>
                      <a:close/>
                    </a:path>
                  </a:pathLst>
                </a:custGeom>
                <a:solidFill>
                  <a:srgbClr val="47506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2" name="Google Shape;1132;p34"/>
                <p:cNvSpPr/>
                <p:nvPr/>
              </p:nvSpPr>
              <p:spPr>
                <a:xfrm>
                  <a:off x="6333854" y="1602428"/>
                  <a:ext cx="85295" cy="73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2" h="1632" extrusionOk="0">
                      <a:moveTo>
                        <a:pt x="1092" y="0"/>
                      </a:moveTo>
                      <a:cubicBezTo>
                        <a:pt x="370" y="0"/>
                        <a:pt x="0" y="880"/>
                        <a:pt x="511" y="1391"/>
                      </a:cubicBezTo>
                      <a:cubicBezTo>
                        <a:pt x="677" y="1557"/>
                        <a:pt x="882" y="1631"/>
                        <a:pt x="1083" y="1631"/>
                      </a:cubicBezTo>
                      <a:cubicBezTo>
                        <a:pt x="1500" y="1631"/>
                        <a:pt x="1901" y="1309"/>
                        <a:pt x="1901" y="810"/>
                      </a:cubicBezTo>
                      <a:cubicBezTo>
                        <a:pt x="1901" y="370"/>
                        <a:pt x="1532" y="0"/>
                        <a:pt x="1092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3" name="Google Shape;1133;p34"/>
                <p:cNvSpPr/>
                <p:nvPr/>
              </p:nvSpPr>
              <p:spPr>
                <a:xfrm>
                  <a:off x="6079642" y="1478485"/>
                  <a:ext cx="124804" cy="161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3" h="3592" extrusionOk="0">
                      <a:moveTo>
                        <a:pt x="2782" y="0"/>
                      </a:moveTo>
                      <a:lnTo>
                        <a:pt x="2782" y="0"/>
                      </a:lnTo>
                      <a:cubicBezTo>
                        <a:pt x="1145" y="423"/>
                        <a:pt x="1" y="1901"/>
                        <a:pt x="1" y="3591"/>
                      </a:cubicBezTo>
                      <a:lnTo>
                        <a:pt x="1462" y="3591"/>
                      </a:lnTo>
                      <a:cubicBezTo>
                        <a:pt x="1427" y="3380"/>
                        <a:pt x="1409" y="3169"/>
                        <a:pt x="1409" y="2958"/>
                      </a:cubicBezTo>
                      <a:lnTo>
                        <a:pt x="1409" y="2940"/>
                      </a:lnTo>
                      <a:cubicBezTo>
                        <a:pt x="1409" y="1813"/>
                        <a:pt x="1920" y="722"/>
                        <a:pt x="2782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4" name="Google Shape;1134;p34"/>
                <p:cNvSpPr/>
                <p:nvPr/>
              </p:nvSpPr>
              <p:spPr>
                <a:xfrm>
                  <a:off x="6225694" y="1748435"/>
                  <a:ext cx="108211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3" h="917" extrusionOk="0">
                      <a:moveTo>
                        <a:pt x="810" y="1"/>
                      </a:moveTo>
                      <a:lnTo>
                        <a:pt x="229" y="582"/>
                      </a:lnTo>
                      <a:cubicBezTo>
                        <a:pt x="141" y="670"/>
                        <a:pt x="53" y="775"/>
                        <a:pt x="1" y="881"/>
                      </a:cubicBezTo>
                      <a:cubicBezTo>
                        <a:pt x="141" y="898"/>
                        <a:pt x="300" y="916"/>
                        <a:pt x="458" y="916"/>
                      </a:cubicBezTo>
                      <a:cubicBezTo>
                        <a:pt x="1145" y="916"/>
                        <a:pt x="1814" y="740"/>
                        <a:pt x="2412" y="388"/>
                      </a:cubicBezTo>
                      <a:cubicBezTo>
                        <a:pt x="2289" y="229"/>
                        <a:pt x="2166" y="106"/>
                        <a:pt x="200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5" name="Google Shape;1135;p34"/>
                <p:cNvSpPr/>
                <p:nvPr/>
              </p:nvSpPr>
              <p:spPr>
                <a:xfrm>
                  <a:off x="6111256" y="1544761"/>
                  <a:ext cx="270819" cy="221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9" h="4930" extrusionOk="0">
                      <a:moveTo>
                        <a:pt x="3012" y="1"/>
                      </a:moveTo>
                      <a:cubicBezTo>
                        <a:pt x="2927" y="1"/>
                        <a:pt x="2843" y="36"/>
                        <a:pt x="2781" y="107"/>
                      </a:cubicBezTo>
                      <a:lnTo>
                        <a:pt x="2553" y="318"/>
                      </a:lnTo>
                      <a:cubicBezTo>
                        <a:pt x="2429" y="441"/>
                        <a:pt x="2271" y="511"/>
                        <a:pt x="2095" y="511"/>
                      </a:cubicBezTo>
                      <a:lnTo>
                        <a:pt x="1039" y="511"/>
                      </a:lnTo>
                      <a:cubicBezTo>
                        <a:pt x="651" y="511"/>
                        <a:pt x="299" y="758"/>
                        <a:pt x="176" y="1128"/>
                      </a:cubicBezTo>
                      <a:cubicBezTo>
                        <a:pt x="53" y="1427"/>
                        <a:pt x="0" y="1761"/>
                        <a:pt x="0" y="2096"/>
                      </a:cubicBezTo>
                      <a:cubicBezTo>
                        <a:pt x="0" y="3768"/>
                        <a:pt x="1356" y="4930"/>
                        <a:pt x="3010" y="4930"/>
                      </a:cubicBezTo>
                      <a:cubicBezTo>
                        <a:pt x="4665" y="4930"/>
                        <a:pt x="6038" y="3768"/>
                        <a:pt x="6038" y="2096"/>
                      </a:cubicBezTo>
                      <a:cubicBezTo>
                        <a:pt x="6020" y="1761"/>
                        <a:pt x="5968" y="1427"/>
                        <a:pt x="5862" y="1128"/>
                      </a:cubicBezTo>
                      <a:cubicBezTo>
                        <a:pt x="5721" y="758"/>
                        <a:pt x="5387" y="511"/>
                        <a:pt x="4982" y="511"/>
                      </a:cubicBezTo>
                      <a:lnTo>
                        <a:pt x="3926" y="511"/>
                      </a:lnTo>
                      <a:cubicBezTo>
                        <a:pt x="3750" y="511"/>
                        <a:pt x="3574" y="441"/>
                        <a:pt x="3450" y="318"/>
                      </a:cubicBezTo>
                      <a:lnTo>
                        <a:pt x="3257" y="107"/>
                      </a:lnTo>
                      <a:cubicBezTo>
                        <a:pt x="3186" y="36"/>
                        <a:pt x="3098" y="1"/>
                        <a:pt x="3012" y="1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6" name="Google Shape;1136;p34"/>
                <p:cNvSpPr/>
                <p:nvPr/>
              </p:nvSpPr>
              <p:spPr>
                <a:xfrm>
                  <a:off x="6060719" y="1568483"/>
                  <a:ext cx="176106" cy="19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" h="4384" extrusionOk="0">
                      <a:moveTo>
                        <a:pt x="1954" y="0"/>
                      </a:moveTo>
                      <a:cubicBezTo>
                        <a:pt x="1638" y="71"/>
                        <a:pt x="1391" y="299"/>
                        <a:pt x="1286" y="599"/>
                      </a:cubicBezTo>
                      <a:cubicBezTo>
                        <a:pt x="1268" y="651"/>
                        <a:pt x="1250" y="704"/>
                        <a:pt x="1233" y="775"/>
                      </a:cubicBezTo>
                      <a:cubicBezTo>
                        <a:pt x="1180" y="757"/>
                        <a:pt x="1127" y="757"/>
                        <a:pt x="1092" y="757"/>
                      </a:cubicBezTo>
                      <a:cubicBezTo>
                        <a:pt x="1" y="757"/>
                        <a:pt x="1" y="2394"/>
                        <a:pt x="1092" y="2394"/>
                      </a:cubicBezTo>
                      <a:cubicBezTo>
                        <a:pt x="1127" y="2394"/>
                        <a:pt x="1180" y="2377"/>
                        <a:pt x="1233" y="2377"/>
                      </a:cubicBezTo>
                      <a:cubicBezTo>
                        <a:pt x="1567" y="3538"/>
                        <a:pt x="2641" y="4313"/>
                        <a:pt x="3926" y="4383"/>
                      </a:cubicBezTo>
                      <a:cubicBezTo>
                        <a:pt x="2342" y="3556"/>
                        <a:pt x="1514" y="1743"/>
                        <a:pt x="1954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7" name="Google Shape;1137;p34"/>
                <p:cNvSpPr/>
                <p:nvPr/>
              </p:nvSpPr>
              <p:spPr>
                <a:xfrm>
                  <a:off x="6136502" y="1634760"/>
                  <a:ext cx="59240" cy="47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57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71" y="881"/>
                        <a:pt x="366" y="1057"/>
                        <a:pt x="661" y="1057"/>
                      </a:cubicBezTo>
                      <a:cubicBezTo>
                        <a:pt x="955" y="1057"/>
                        <a:pt x="1250" y="88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8" name="Google Shape;1138;p34"/>
                <p:cNvSpPr/>
                <p:nvPr/>
              </p:nvSpPr>
              <p:spPr>
                <a:xfrm>
                  <a:off x="6295962" y="1634760"/>
                  <a:ext cx="59240" cy="4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40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0" y="811"/>
                        <a:pt x="300" y="1039"/>
                        <a:pt x="669" y="1039"/>
                      </a:cubicBezTo>
                      <a:cubicBezTo>
                        <a:pt x="1039" y="1039"/>
                        <a:pt x="1321" y="81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9" name="Google Shape;1139;p34"/>
                <p:cNvSpPr/>
                <p:nvPr/>
              </p:nvSpPr>
              <p:spPr>
                <a:xfrm>
                  <a:off x="6163318" y="1612877"/>
                  <a:ext cx="40316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577" extrusionOk="0">
                      <a:moveTo>
                        <a:pt x="450" y="0"/>
                      </a:moveTo>
                      <a:cubicBezTo>
                        <a:pt x="225" y="0"/>
                        <a:pt x="1" y="146"/>
                        <a:pt x="1" y="436"/>
                      </a:cubicBezTo>
                      <a:cubicBezTo>
                        <a:pt x="19" y="515"/>
                        <a:pt x="80" y="555"/>
                        <a:pt x="142" y="555"/>
                      </a:cubicBezTo>
                      <a:cubicBezTo>
                        <a:pt x="203" y="555"/>
                        <a:pt x="265" y="515"/>
                        <a:pt x="283" y="436"/>
                      </a:cubicBezTo>
                      <a:cubicBezTo>
                        <a:pt x="283" y="348"/>
                        <a:pt x="353" y="260"/>
                        <a:pt x="459" y="260"/>
                      </a:cubicBezTo>
                      <a:cubicBezTo>
                        <a:pt x="547" y="260"/>
                        <a:pt x="635" y="348"/>
                        <a:pt x="635" y="436"/>
                      </a:cubicBezTo>
                      <a:cubicBezTo>
                        <a:pt x="635" y="506"/>
                        <a:pt x="687" y="577"/>
                        <a:pt x="775" y="577"/>
                      </a:cubicBezTo>
                      <a:cubicBezTo>
                        <a:pt x="846" y="577"/>
                        <a:pt x="899" y="506"/>
                        <a:pt x="899" y="436"/>
                      </a:cubicBezTo>
                      <a:cubicBezTo>
                        <a:pt x="899" y="146"/>
                        <a:pt x="674" y="0"/>
                        <a:pt x="450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60" name="Google Shape;1140;p34"/>
                <p:cNvSpPr/>
                <p:nvPr/>
              </p:nvSpPr>
              <p:spPr>
                <a:xfrm>
                  <a:off x="6288070" y="1612877"/>
                  <a:ext cx="40271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" h="577" extrusionOk="0">
                      <a:moveTo>
                        <a:pt x="440" y="0"/>
                      </a:moveTo>
                      <a:cubicBezTo>
                        <a:pt x="220" y="0"/>
                        <a:pt x="0" y="146"/>
                        <a:pt x="0" y="436"/>
                      </a:cubicBezTo>
                      <a:cubicBezTo>
                        <a:pt x="18" y="515"/>
                        <a:pt x="79" y="555"/>
                        <a:pt x="141" y="555"/>
                      </a:cubicBezTo>
                      <a:cubicBezTo>
                        <a:pt x="203" y="555"/>
                        <a:pt x="264" y="515"/>
                        <a:pt x="282" y="436"/>
                      </a:cubicBezTo>
                      <a:cubicBezTo>
                        <a:pt x="282" y="348"/>
                        <a:pt x="352" y="260"/>
                        <a:pt x="458" y="260"/>
                      </a:cubicBezTo>
                      <a:cubicBezTo>
                        <a:pt x="546" y="260"/>
                        <a:pt x="634" y="348"/>
                        <a:pt x="634" y="436"/>
                      </a:cubicBezTo>
                      <a:cubicBezTo>
                        <a:pt x="634" y="504"/>
                        <a:pt x="683" y="572"/>
                        <a:pt x="765" y="577"/>
                      </a:cubicBezTo>
                      <a:lnTo>
                        <a:pt x="765" y="577"/>
                      </a:lnTo>
                      <a:cubicBezTo>
                        <a:pt x="833" y="572"/>
                        <a:pt x="897" y="504"/>
                        <a:pt x="880" y="436"/>
                      </a:cubicBezTo>
                      <a:cubicBezTo>
                        <a:pt x="880" y="146"/>
                        <a:pt x="660" y="0"/>
                        <a:pt x="440" y="0"/>
                      </a:cubicBezTo>
                      <a:close/>
                      <a:moveTo>
                        <a:pt x="765" y="577"/>
                      </a:moveTo>
                      <a:lnTo>
                        <a:pt x="765" y="577"/>
                      </a:lnTo>
                      <a:cubicBezTo>
                        <a:pt x="762" y="577"/>
                        <a:pt x="760" y="577"/>
                        <a:pt x="757" y="577"/>
                      </a:cubicBezTo>
                      <a:lnTo>
                        <a:pt x="775" y="577"/>
                      </a:lnTo>
                      <a:cubicBezTo>
                        <a:pt x="772" y="577"/>
                        <a:pt x="768" y="577"/>
                        <a:pt x="765" y="577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61" name="Google Shape;1141;p34"/>
                <p:cNvSpPr/>
                <p:nvPr/>
              </p:nvSpPr>
              <p:spPr>
                <a:xfrm>
                  <a:off x="6210513" y="1693162"/>
                  <a:ext cx="70853" cy="199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9" h="423" extrusionOk="0">
                      <a:moveTo>
                        <a:pt x="190" y="1"/>
                      </a:moveTo>
                      <a:cubicBezTo>
                        <a:pt x="93" y="1"/>
                        <a:pt x="1" y="124"/>
                        <a:pt x="92" y="229"/>
                      </a:cubicBezTo>
                      <a:cubicBezTo>
                        <a:pt x="194" y="348"/>
                        <a:pt x="346" y="418"/>
                        <a:pt x="515" y="422"/>
                      </a:cubicBezTo>
                      <a:lnTo>
                        <a:pt x="515" y="422"/>
                      </a:lnTo>
                      <a:cubicBezTo>
                        <a:pt x="684" y="418"/>
                        <a:pt x="835" y="348"/>
                        <a:pt x="937" y="229"/>
                      </a:cubicBezTo>
                      <a:cubicBezTo>
                        <a:pt x="1028" y="124"/>
                        <a:pt x="946" y="1"/>
                        <a:pt x="847" y="1"/>
                      </a:cubicBezTo>
                      <a:cubicBezTo>
                        <a:pt x="812" y="1"/>
                        <a:pt x="776" y="16"/>
                        <a:pt x="744" y="53"/>
                      </a:cubicBezTo>
                      <a:cubicBezTo>
                        <a:pt x="691" y="123"/>
                        <a:pt x="603" y="158"/>
                        <a:pt x="515" y="158"/>
                      </a:cubicBezTo>
                      <a:cubicBezTo>
                        <a:pt x="427" y="158"/>
                        <a:pt x="356" y="123"/>
                        <a:pt x="286" y="53"/>
                      </a:cubicBezTo>
                      <a:cubicBezTo>
                        <a:pt x="258" y="16"/>
                        <a:pt x="224" y="1"/>
                        <a:pt x="190" y="1"/>
                      </a:cubicBezTo>
                      <a:close/>
                      <a:moveTo>
                        <a:pt x="515" y="422"/>
                      </a:moveTo>
                      <a:cubicBezTo>
                        <a:pt x="509" y="422"/>
                        <a:pt x="503" y="422"/>
                        <a:pt x="497" y="422"/>
                      </a:cubicBezTo>
                      <a:lnTo>
                        <a:pt x="532" y="422"/>
                      </a:lnTo>
                      <a:cubicBezTo>
                        <a:pt x="526" y="422"/>
                        <a:pt x="521" y="422"/>
                        <a:pt x="515" y="422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582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937" y="2733675"/>
            <a:ext cx="328612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53471170"/>
              </p:ext>
            </p:extLst>
          </p:nvPr>
        </p:nvGraphicFramePr>
        <p:xfrm>
          <a:off x="789035" y="1342075"/>
          <a:ext cx="10372436" cy="4022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3" name="Rectangle 2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54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1279" y="47939"/>
            <a:ext cx="12273279" cy="6586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 between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</a:t>
            </a: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619760" y="763010"/>
            <a:ext cx="109524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 </a:t>
            </a: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general principles of politeness or polite </a:t>
            </a:r>
            <a:r>
              <a:rPr lang="en-US" sz="2600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behaviours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courtesies that we use in social situations and are expected of us in our day-to-day life. </a:t>
            </a:r>
            <a:r>
              <a:rPr lang="en-US" sz="26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other hand is a set of specific rules, regulations, and customs that are expected in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 social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situations, often related to a certain profession or culture.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a reflection of our character,</a:t>
            </a:r>
            <a:r>
              <a:rPr lang="en-US" sz="26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reflection of our culture.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more individual and can be adapted according to the </a:t>
            </a: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is more structured and should be followed exactly as it is laid out.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flexible and can be adapted to different cultures,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etiquette is much more rigid and is often specific to a certain culture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188415" y="2575934"/>
            <a:ext cx="1884556" cy="1884556"/>
          </a:xfrm>
          <a:prstGeom prst="ellipse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Impact" panose="020B0806030902050204" pitchFamily="34" charset="0"/>
              </a:rPr>
              <a:t>YOU</a:t>
            </a:r>
            <a:endParaRPr lang="en-US" sz="28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459666" y="929268"/>
            <a:ext cx="1572324" cy="157232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837986" y="2501592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97862" y="232317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12582" y="4126284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569213" y="5121200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395844" y="5025485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6058" y="659316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878337" y="2204226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750097" y="3895495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89747" y="4435210"/>
            <a:ext cx="1564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03051" y="1453820"/>
            <a:ext cx="1857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11435" y="4669346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Guardians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7100" y="5673887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60497" y="5595185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Colleagues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61813" y="2631322"/>
            <a:ext cx="1857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Offices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74314" y="3044694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Alumni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>
            <a:stCxn id="11" idx="4"/>
          </p:cNvCxnSpPr>
          <p:nvPr/>
        </p:nvCxnSpPr>
        <p:spPr>
          <a:xfrm>
            <a:off x="5894814" y="1626220"/>
            <a:ext cx="55060" cy="9497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936058" y="3985633"/>
            <a:ext cx="814039" cy="4110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072971" y="3064495"/>
            <a:ext cx="805368" cy="2624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603994" y="1848692"/>
            <a:ext cx="508932" cy="8490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477356" y="3885910"/>
            <a:ext cx="736610" cy="544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453266" y="4354709"/>
            <a:ext cx="206427" cy="7857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02590" y="4411678"/>
            <a:ext cx="292186" cy="6937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4258582" y="3198543"/>
            <a:ext cx="939281" cy="179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8" idx="1"/>
            <a:endCxn id="9" idx="5"/>
          </p:cNvCxnSpPr>
          <p:nvPr/>
        </p:nvCxnSpPr>
        <p:spPr>
          <a:xfrm flipH="1" flipV="1">
            <a:off x="4801728" y="2271330"/>
            <a:ext cx="662674" cy="5805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16200000">
            <a:off x="-2302575" y="3228944"/>
            <a:ext cx="6858002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Your Network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9782" y="828288"/>
            <a:ext cx="1037243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err="1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Makie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positive and lasting impression on others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self-confidence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 conflict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positive contribution to society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yourself and those around you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 professional edge in the workplace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atmosphere of tolerance and understanding.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civility and politeness in society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Benefits of Good Manners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72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9782" y="828288"/>
            <a:ext cx="103724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dirty="0" smtClean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manners go hand in hand. You will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for different situations</a:t>
            </a: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b="1" dirty="0" smtClean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</a:t>
            </a:r>
            <a:r>
              <a:rPr lang="en-US" sz="2800" b="1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the set of conventions and expectations governing how people should behave in social situations. It includes practices such as using polite language, making introductions, and respecting personal space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3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6048" y="523220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eye contact.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Smile and be friendly.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 hands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firmly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clearly and confidently.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the other person’s name.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correct titles and honorifics.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 up for a formal introduction.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Wait for the other person to introduce themselves first.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questions to show interest.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up with a thank you or goodbye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812194" y="3241963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Introductions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9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603874"/>
            <a:ext cx="10372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attentively and avoid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bringing up controversial topics or topics that make others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uncomfortable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with respect and avoid using offensive language.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mindful of nonverbal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dominating/monopolizing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other person's beliefs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opinions with an open mind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an open mind when engaging in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conversations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ask questions and show genuine interest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aware of the other person's time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constraints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Conversations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1291</Words>
  <Application>Microsoft Office PowerPoint</Application>
  <PresentationFormat>Widescreen</PresentationFormat>
  <Paragraphs>206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Fira Sans Extra Condensed</vt:lpstr>
      <vt:lpstr>Impact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Mashihur Rahman</dc:creator>
  <cp:lastModifiedBy>Md. Mashihur Rahman</cp:lastModifiedBy>
  <cp:revision>187</cp:revision>
  <dcterms:created xsi:type="dcterms:W3CDTF">2022-08-19T17:05:41Z</dcterms:created>
  <dcterms:modified xsi:type="dcterms:W3CDTF">2023-05-15T18:26:47Z</dcterms:modified>
</cp:coreProperties>
</file>