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9" r:id="rId5"/>
    <p:sldId id="261" r:id="rId6"/>
    <p:sldId id="268" r:id="rId7"/>
    <p:sldId id="263" r:id="rId8"/>
    <p:sldId id="264" r:id="rId9"/>
    <p:sldId id="265" r:id="rId10"/>
    <p:sldId id="266" r:id="rId11"/>
    <p:sldId id="270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8BFBA-6DAA-4C95-92F5-771C5D3EF788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C1558-2192-4C63-9516-14C1A94542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1FD7CF-448E-42A0-BCEB-42C7902602E4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69BF5-3D34-458A-BE72-8FC6730BDD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0883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1F76B-C58F-4D4E-B267-37B8BA1E3445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FC74B-CAB2-4C23-91B9-6BBAA58831CF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AAD9-5D72-402B-9B56-C96E68332B0C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A8DBF-DA73-4284-9398-115BC8936B74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27E2-7DFE-496F-B68F-186D58123F96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0F48-EA13-4FA2-820B-36566F677573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724F-F755-4C4D-9AB6-AF721ACB797B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1AD77-5A3C-46F2-9B01-BA5A5A81C946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218E-4FE7-426D-B334-6C03FFDB73BD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63B6-EA5D-4138-9A80-C0C194EE851D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58788-297F-4E99-98B3-B4E0E842116C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78F2D-138A-4687-B961-A85077D19D11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A9D65-712F-459F-9E87-385DFAE6F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1B45C6-07E5-46CA-88AC-3B29CD4AD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397000"/>
            <a:ext cx="7766936" cy="1410167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atin typeface="ArhialkhanMJ" pitchFamily="2" charset="0"/>
              </a:rPr>
              <a:t>bvMwiK mb`/</a:t>
            </a:r>
            <a:r>
              <a:rPr lang="en-US" sz="4000" b="1" dirty="0" err="1" smtClean="0">
                <a:latin typeface="ArhialkhanMJ" pitchFamily="2" charset="0"/>
              </a:rPr>
              <a:t>bvMwiK</a:t>
            </a:r>
            <a:r>
              <a:rPr lang="en-US" sz="4000" b="1" dirty="0" smtClean="0">
                <a:latin typeface="ArhialkhanMJ" pitchFamily="2" charset="0"/>
              </a:rPr>
              <a:t> </a:t>
            </a:r>
            <a:r>
              <a:rPr lang="en-US" sz="2400" b="1" dirty="0">
                <a:latin typeface="ArhialkhanMJ" pitchFamily="2" charset="0"/>
              </a:rPr>
              <a:t>সেবা</a:t>
            </a:r>
            <a:r>
              <a:rPr lang="en-US" sz="2800" b="1" dirty="0">
                <a:latin typeface="ArhialkhanMJ" pitchFamily="2" charset="0"/>
              </a:rPr>
              <a:t> </a:t>
            </a:r>
            <a:r>
              <a:rPr lang="en-US" sz="4000" b="1" dirty="0">
                <a:latin typeface="ArhialkhanMJ" pitchFamily="2" charset="0"/>
              </a:rPr>
              <a:t>mb`</a:t>
            </a:r>
            <a:r>
              <a:rPr lang="en-US" sz="2800" b="1" dirty="0">
                <a:latin typeface="ArhialkhanMJ" pitchFamily="2" charset="0"/>
              </a:rPr>
              <a:t>/</a:t>
            </a:r>
            <a:r>
              <a:rPr lang="en-US" sz="2400" b="1" dirty="0">
                <a:latin typeface="ArhialkhanMJ" pitchFamily="2" charset="0"/>
              </a:rPr>
              <a:t>সেবা </a:t>
            </a:r>
            <a:r>
              <a:rPr lang="en-US" sz="2400" b="1" dirty="0" err="1">
                <a:latin typeface="ArhialkhanMJ" pitchFamily="2" charset="0"/>
              </a:rPr>
              <a:t>প্রদান</a:t>
            </a:r>
            <a:r>
              <a:rPr lang="en-US" sz="2400" b="1" dirty="0">
                <a:latin typeface="ArhialkhanMJ" pitchFamily="2" charset="0"/>
              </a:rPr>
              <a:t> </a:t>
            </a:r>
            <a:r>
              <a:rPr lang="en-US" sz="2400" b="1" dirty="0" err="1">
                <a:latin typeface="ArhialkhanMJ" pitchFamily="2" charset="0"/>
              </a:rPr>
              <a:t>প্রতিশ্রুতি</a:t>
            </a:r>
            <a:r>
              <a:rPr lang="en-US" sz="4400" b="1" dirty="0">
                <a:latin typeface="ArhialkhanMJ" pitchFamily="2" charset="0"/>
              </a:rPr>
              <a:t> (</a:t>
            </a:r>
            <a:r>
              <a:rPr lang="en-US" sz="2400" b="1" dirty="0" err="1">
                <a:latin typeface="ArhialkhanMJ" pitchFamily="2" charset="0"/>
              </a:rPr>
              <a:t>সিটিজেন</a:t>
            </a:r>
            <a:r>
              <a:rPr lang="en-US" sz="2400" b="1" dirty="0">
                <a:latin typeface="ArhialkhanMJ" pitchFamily="2" charset="0"/>
              </a:rPr>
              <a:t> </a:t>
            </a:r>
            <a:r>
              <a:rPr lang="en-US" sz="2400" b="1" dirty="0" err="1" smtClean="0">
                <a:latin typeface="ArhialkhanMJ" pitchFamily="2" charset="0"/>
              </a:rPr>
              <a:t>চার্টার</a:t>
            </a:r>
            <a:r>
              <a:rPr lang="en-US" sz="4400" b="1" dirty="0" smtClean="0">
                <a:latin typeface="ArhialkhanMJ" pitchFamily="2" charset="0"/>
              </a:rPr>
              <a:t>) </a:t>
            </a:r>
            <a:endParaRPr lang="en-US" sz="1200" b="1" dirty="0">
              <a:latin typeface="ArhialkhanMJ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8E3A7A1-C8E4-498B-BBC6-D28CD7517A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03645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b="1" dirty="0" err="1" smtClean="0">
                <a:solidFill>
                  <a:srgbClr val="FF6699"/>
                </a:solidFill>
              </a:rPr>
              <a:t>পারভেজ</a:t>
            </a:r>
            <a:r>
              <a:rPr lang="en-US" sz="2400" b="1" dirty="0" smtClean="0">
                <a:solidFill>
                  <a:srgbClr val="FF6699"/>
                </a:solidFill>
              </a:rPr>
              <a:t> </a:t>
            </a:r>
            <a:r>
              <a:rPr lang="en-US" sz="2400" b="1" dirty="0" err="1" smtClean="0">
                <a:solidFill>
                  <a:srgbClr val="FF6699"/>
                </a:solidFill>
              </a:rPr>
              <a:t>রায়হান</a:t>
            </a:r>
            <a:endParaRPr lang="en-US" sz="2400" b="1" dirty="0" smtClean="0">
              <a:solidFill>
                <a:srgbClr val="FF669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 err="1" smtClean="0">
                <a:solidFill>
                  <a:srgbClr val="FF0000"/>
                </a:solidFill>
              </a:rPr>
              <a:t>উপপরিচালক</a:t>
            </a:r>
            <a:r>
              <a:rPr lang="en-US" sz="2000" b="1" dirty="0" smtClean="0">
                <a:solidFill>
                  <a:srgbClr val="FF0000"/>
                </a:solidFill>
              </a:rPr>
              <a:t> (</a:t>
            </a:r>
            <a:r>
              <a:rPr lang="en-US" sz="2000" b="1" dirty="0" err="1" smtClean="0">
                <a:solidFill>
                  <a:srgbClr val="FF0000"/>
                </a:solidFill>
              </a:rPr>
              <a:t>যুগ্মসচিব</a:t>
            </a:r>
            <a:r>
              <a:rPr lang="en-US" sz="2000" b="1" dirty="0" smtClean="0">
                <a:solidFill>
                  <a:srgbClr val="FF0000"/>
                </a:solidFill>
              </a:rPr>
              <a:t>)</a:t>
            </a:r>
            <a:endParaRPr lang="en-US" sz="20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 err="1">
                <a:solidFill>
                  <a:srgbClr val="FF0000"/>
                </a:solidFill>
              </a:rPr>
              <a:t>আরপিএটিসি</a:t>
            </a:r>
            <a:endParaRPr lang="en-US" sz="20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 err="1">
                <a:solidFill>
                  <a:srgbClr val="FF0000"/>
                </a:solidFill>
              </a:rPr>
              <a:t>রাজশাহী</a:t>
            </a:r>
            <a:endParaRPr lang="en-US" sz="20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en-US" sz="11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06DF7C-E2FE-40D2-A9C3-A4F337188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9B850-C3C2-41B7-A3ED-18B3500DE9DD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A0B98B8-97C0-430E-A6B1-B0151A82A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7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547232-E713-4F00-9E4A-3B9EACE31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199" y="4571999"/>
            <a:ext cx="7673801" cy="108765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নমুনা</a:t>
            </a:r>
            <a:r>
              <a:rPr lang="en-US" sz="4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…</a:t>
            </a: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xmlns="" id="{8F9ADEC5-3D53-4E51-8D0A-D0F81FCA40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42598" y="725320"/>
            <a:ext cx="10052958" cy="3526637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7B1A4AE-9674-4D27-8FBE-BB354B948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20C-3434-4134-9403-7476A26FB56B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086DA62-2301-48AB-97CF-15E5D5A65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8307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218E-4FE7-426D-B334-6C03FFDB73BD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5657" y="457200"/>
            <a:ext cx="9940833" cy="5852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14C4B3-47DD-4F3A-98A6-33E1C6368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9300" y="5023980"/>
            <a:ext cx="8288032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ধন্যবাদ</a:t>
            </a:r>
            <a:endParaRPr lang="en-US" sz="48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Content Placeholder 4" descr="Frangipani flower">
            <a:extLst>
              <a:ext uri="{FF2B5EF4-FFF2-40B4-BE49-F238E27FC236}">
                <a16:creationId xmlns:a16="http://schemas.microsoft.com/office/drawing/2014/main" xmlns="" id="{53BBEFF7-27F0-4D0C-9BBD-15588ED0F7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58486" y="627020"/>
            <a:ext cx="5845434" cy="4284617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0DFD6F9-803F-46A5-94B0-EB2502AAA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9F48-53D5-442C-9FC3-3D8FD8510009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BB0FAC7-7440-4BB5-B838-507EDF052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3646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D49CE7-7DC0-4C90-AF82-699B375EC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0070C0"/>
                </a:solidFill>
                <a:latin typeface="ArhialkhanMJ" pitchFamily="2" charset="0"/>
              </a:rPr>
              <a:t>bvMwiK mb` Kx?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6BF39F-26B7-42CB-AF4D-02B899B36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10615977" cy="4353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hialkhanMJ" pitchFamily="2" charset="0"/>
              </a:rPr>
              <a:t> 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hialkhanMJ" pitchFamily="2" charset="0"/>
              </a:rPr>
              <a:t>bvMwiK mb`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hialkhanMJ" pitchFamily="2" charset="0"/>
              </a:rPr>
              <a:t>n‡”Q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hialkhanMJ" pitchFamily="2" charset="0"/>
              </a:rPr>
              <a:t>-</a:t>
            </a:r>
          </a:p>
          <a:p>
            <a:pPr marL="0" indent="0"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hialkhanMJ" pitchFamily="2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hialkhanMJ" pitchFamily="2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hialkhanMJ" pitchFamily="2" charset="0"/>
              </a:rPr>
              <a:t>Ggb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hialkhanMJ" pitchFamily="2" charset="0"/>
              </a:rPr>
              <a:t> GKwU gva¨g hv RbcÖkvmb, †mev`vbKvix cÖwZôvb Ges bvMwiKMY‡K Rb‡mev I Zv cÖ`v‡bi Dcvq wba©viY Ges Zv Dbœq‡b mvnvh¨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hialkhanMJ" pitchFamily="2" charset="0"/>
              </a:rPr>
              <a:t>K‡i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hialkhanMJ" pitchFamily="2" charset="0"/>
              </a:rPr>
              <a:t>| </a:t>
            </a:r>
          </a:p>
          <a:p>
            <a:pPr marL="0" indent="0"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hialkhanMJ" pitchFamily="2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hialkhanMJ" pitchFamily="2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hialkhanMJ" pitchFamily="2" charset="0"/>
              </a:rPr>
              <a:t>GwU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hialkhanMJ" pitchFamily="2" charset="0"/>
              </a:rPr>
              <a:t> GKwU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hialkhanMJ" pitchFamily="2" charset="0"/>
              </a:rPr>
              <a:t>প্লা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hialkhanMJ" pitchFamily="2" charset="0"/>
              </a:rPr>
              <a:t>Udg© †hLv‡b miKvwi Kg©KZ©v Ges bvMwiKMY Zuv‡`i cÖ‡qvRb, `vwe I mgm¨vmg~n wb‡q Av‡jvPbv Ki‡Z cv‡ib Ges Kxfv‡e †mevi gvb AviI DbœZ Kiv hvq Zv wb‡q †hŠ_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hialkhanMJ" pitchFamily="2" charset="0"/>
              </a:rPr>
              <a:t>wm×v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hialkhanMJ" pitchFamily="2" charset="0"/>
              </a:rPr>
              <a:t>ন্তে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hialkhanMJ" pitchFamily="2" charset="0"/>
              </a:rPr>
              <a:t> Avm‡Z cv‡ib|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B6B68D-2D48-4C8F-9798-B9D142F1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CAFB7-9967-4F23-83BA-9918CD4C7EA9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D087E14-28B3-419A-9FBC-D9FB7EB14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487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49A2BD-D46F-4D9F-B458-3C9D94D35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812" y="647307"/>
            <a:ext cx="9624767" cy="84813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err="1">
                <a:latin typeface="ArhialkhanMJ" pitchFamily="2" charset="0"/>
              </a:rPr>
              <a:t>bvMwiK</a:t>
            </a:r>
            <a:r>
              <a:rPr lang="en-US" sz="5400" dirty="0">
                <a:latin typeface="ArhialkhanMJ" pitchFamily="2" charset="0"/>
              </a:rPr>
              <a:t> mb‡`</a:t>
            </a:r>
            <a:r>
              <a:rPr lang="en-US" sz="5400" dirty="0" err="1">
                <a:latin typeface="ArhialkhanMJ" pitchFamily="2" charset="0"/>
              </a:rPr>
              <a:t>i</a:t>
            </a:r>
            <a:r>
              <a:rPr lang="en-US" sz="5400" dirty="0">
                <a:latin typeface="ArhialkhanMJ" pitchFamily="2" charset="0"/>
              </a:rPr>
              <a:t> </a:t>
            </a:r>
            <a:r>
              <a:rPr lang="en-US" sz="5400" dirty="0" err="1">
                <a:latin typeface="ArhialkhanMJ" pitchFamily="2" charset="0"/>
              </a:rPr>
              <a:t>Dcv`vb</a:t>
            </a:r>
            <a:r>
              <a:rPr lang="en-US" sz="5400" dirty="0">
                <a:latin typeface="ArhialkhanMJ" pitchFamily="2" charset="0"/>
              </a:rPr>
              <a:t>-</a:t>
            </a:r>
            <a:r>
              <a:rPr lang="en-US" sz="5400" dirty="0">
                <a:solidFill>
                  <a:srgbClr val="FF0000"/>
                </a:solidFill>
                <a:latin typeface="ArhialkhanMJ" pitchFamily="2" charset="0"/>
              </a:rPr>
              <a:t>cÖwZ</a:t>
            </a:r>
            <a:r>
              <a:rPr lang="en-US" sz="3100" dirty="0">
                <a:solidFill>
                  <a:srgbClr val="FF0000"/>
                </a:solidFill>
                <a:latin typeface="ArhialkhanMJ" pitchFamily="2" charset="0"/>
              </a:rPr>
              <a:t>শ্রু</a:t>
            </a:r>
            <a:r>
              <a:rPr lang="en-US" sz="5400" dirty="0">
                <a:solidFill>
                  <a:srgbClr val="FF0000"/>
                </a:solidFill>
                <a:latin typeface="ArhialkhanMJ" pitchFamily="2" charset="0"/>
              </a:rPr>
              <a:t>wZ I </a:t>
            </a:r>
            <a:r>
              <a:rPr lang="en-US" sz="5400" dirty="0" err="1">
                <a:solidFill>
                  <a:srgbClr val="FF0000"/>
                </a:solidFill>
                <a:latin typeface="ArhialkhanMJ" pitchFamily="2" charset="0"/>
              </a:rPr>
              <a:t>cÖwµqv</a:t>
            </a:r>
            <a:endParaRPr lang="en-US" sz="5400" dirty="0">
              <a:solidFill>
                <a:srgbClr val="FF0000"/>
              </a:solidFill>
              <a:latin typeface="ArhialkhanMJ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71B95-62C6-4CB9-9286-6A059A259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3897" y="1626841"/>
            <a:ext cx="8948598" cy="5231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7030A0"/>
                </a:solidFill>
                <a:latin typeface="ArhialkhanMJ" pitchFamily="2" charset="0"/>
              </a:rPr>
              <a:t>bvMwiK mb‡`</a:t>
            </a:r>
            <a:r>
              <a:rPr lang="en-US" sz="3600" dirty="0" err="1">
                <a:solidFill>
                  <a:srgbClr val="7030A0"/>
                </a:solidFill>
                <a:latin typeface="ArhialkhanMJ" pitchFamily="2" charset="0"/>
              </a:rPr>
              <a:t>i</a:t>
            </a:r>
            <a:r>
              <a:rPr lang="en-US" sz="3600" dirty="0">
                <a:solidFill>
                  <a:srgbClr val="7030A0"/>
                </a:solidFill>
                <a:latin typeface="ArhialkhanMJ" pitchFamily="2" charset="0"/>
              </a:rPr>
              <a:t> `</a:t>
            </a:r>
            <a:r>
              <a:rPr lang="en-US" sz="3600" dirty="0" err="1">
                <a:solidFill>
                  <a:srgbClr val="7030A0"/>
                </a:solidFill>
                <a:latin typeface="ArhialkhanMJ" pitchFamily="2" charset="0"/>
              </a:rPr>
              <a:t>ywU</a:t>
            </a:r>
            <a:r>
              <a:rPr lang="en-US" sz="3600" dirty="0">
                <a:solidFill>
                  <a:srgbClr val="7030A0"/>
                </a:solidFill>
                <a:latin typeface="ArhialkhanMJ" pitchFamily="2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ArhialkhanMJ" pitchFamily="2" charset="0"/>
              </a:rPr>
              <a:t>Dcv`vb</a:t>
            </a:r>
            <a:r>
              <a:rPr lang="en-US" sz="3600" dirty="0">
                <a:solidFill>
                  <a:srgbClr val="7030A0"/>
                </a:solidFill>
                <a:latin typeface="ArhialkhanMJ" pitchFamily="2" charset="0"/>
              </a:rPr>
              <a:t>-</a:t>
            </a:r>
            <a:r>
              <a:rPr lang="en-US" sz="3600" dirty="0">
                <a:solidFill>
                  <a:srgbClr val="92D050"/>
                </a:solidFill>
                <a:latin typeface="ArhialkhanMJ" pitchFamily="2" charset="0"/>
              </a:rPr>
              <a:t> </a:t>
            </a:r>
          </a:p>
          <a:p>
            <a:pPr marL="0" indent="0">
              <a:buNone/>
            </a:pPr>
            <a:r>
              <a:rPr lang="en-US" sz="2800" dirty="0">
                <a:latin typeface="ArhialkhanMJ" pitchFamily="2" charset="0"/>
              </a:rPr>
              <a:t>০১</a:t>
            </a:r>
            <a:r>
              <a:rPr lang="en-US" sz="3600" dirty="0">
                <a:latin typeface="ArhialkhanMJ" pitchFamily="2" charset="0"/>
              </a:rPr>
              <a:t>. cÖwZ</a:t>
            </a:r>
            <a:r>
              <a:rPr lang="en-US" sz="2000" dirty="0">
                <a:latin typeface="ArhialkhanMJ" pitchFamily="2" charset="0"/>
              </a:rPr>
              <a:t>শ্রু</a:t>
            </a:r>
            <a:r>
              <a:rPr lang="en-US" sz="3600" dirty="0">
                <a:latin typeface="ArhialkhanMJ" pitchFamily="2" charset="0"/>
              </a:rPr>
              <a:t>wZ           </a:t>
            </a:r>
            <a:r>
              <a:rPr lang="en-US" sz="2800" dirty="0">
                <a:latin typeface="ArhialkhanMJ" pitchFamily="2" charset="0"/>
              </a:rPr>
              <a:t>০২</a:t>
            </a:r>
            <a:r>
              <a:rPr lang="en-US" sz="4000" dirty="0">
                <a:latin typeface="ArhialkhanMJ" pitchFamily="2" charset="0"/>
              </a:rPr>
              <a:t>.</a:t>
            </a:r>
            <a:r>
              <a:rPr lang="en-US" sz="3600" dirty="0">
                <a:latin typeface="ArhialkhanMJ" pitchFamily="2" charset="0"/>
              </a:rPr>
              <a:t> </a:t>
            </a:r>
            <a:r>
              <a:rPr lang="en-US" sz="3600" dirty="0" err="1">
                <a:latin typeface="ArhialkhanMJ" pitchFamily="2" charset="0"/>
              </a:rPr>
              <a:t>c</a:t>
            </a:r>
            <a:r>
              <a:rPr lang="en-US" sz="4800" dirty="0" err="1">
                <a:latin typeface="ArhialkhanMJ" pitchFamily="2" charset="0"/>
              </a:rPr>
              <a:t>Ö</a:t>
            </a:r>
            <a:r>
              <a:rPr lang="en-US" sz="2000" dirty="0" err="1">
                <a:latin typeface="ArhialkhanMJ" pitchFamily="2" charset="0"/>
              </a:rPr>
              <a:t>ক্রি</a:t>
            </a:r>
            <a:r>
              <a:rPr lang="en-US" sz="3600" dirty="0" err="1">
                <a:latin typeface="ArhialkhanMJ" pitchFamily="2" charset="0"/>
              </a:rPr>
              <a:t>qv</a:t>
            </a:r>
            <a:endParaRPr lang="en-US" sz="3600" dirty="0">
              <a:latin typeface="ArhialkhanMJ" pitchFamily="2" charset="0"/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accent2"/>
                </a:solidFill>
                <a:latin typeface="ArhialkhanMJ" pitchFamily="2" charset="0"/>
              </a:rPr>
              <a:t>cÖwZ</a:t>
            </a:r>
            <a:r>
              <a:rPr lang="en-US" sz="2000" dirty="0">
                <a:solidFill>
                  <a:schemeClr val="accent2"/>
                </a:solidFill>
                <a:latin typeface="ArhialkhanMJ" pitchFamily="2" charset="0"/>
              </a:rPr>
              <a:t>শ্রু</a:t>
            </a:r>
            <a:r>
              <a:rPr lang="en-US" sz="3600" dirty="0">
                <a:solidFill>
                  <a:schemeClr val="accent2"/>
                </a:solidFill>
                <a:latin typeface="ArhialkhanMJ" pitchFamily="2" charset="0"/>
              </a:rPr>
              <a:t>wZ: </a:t>
            </a:r>
            <a:r>
              <a:rPr lang="en-US" sz="3600" dirty="0" err="1">
                <a:latin typeface="ArhialkhanMJ" pitchFamily="2" charset="0"/>
              </a:rPr>
              <a:t>GwU</a:t>
            </a:r>
            <a:r>
              <a:rPr lang="en-US" sz="3600" dirty="0">
                <a:latin typeface="ArhialkhanMJ" pitchFamily="2" charset="0"/>
              </a:rPr>
              <a:t> </a:t>
            </a:r>
            <a:r>
              <a:rPr lang="en-US" sz="3600" dirty="0" err="1">
                <a:latin typeface="ArhialkhanMJ" pitchFamily="2" charset="0"/>
              </a:rPr>
              <a:t>n‡”Q</a:t>
            </a:r>
            <a:r>
              <a:rPr lang="en-US" sz="3600" dirty="0">
                <a:latin typeface="ArhialkhanMJ" pitchFamily="2" charset="0"/>
              </a:rPr>
              <a:t> </a:t>
            </a:r>
            <a:r>
              <a:rPr lang="en-US" sz="3600" dirty="0" err="1">
                <a:latin typeface="ArhialkhanMJ" pitchFamily="2" charset="0"/>
              </a:rPr>
              <a:t>GKwU</a:t>
            </a:r>
            <a:r>
              <a:rPr lang="en-US" sz="3600" dirty="0">
                <a:latin typeface="ArhialkhanMJ" pitchFamily="2" charset="0"/>
              </a:rPr>
              <a:t> </a:t>
            </a:r>
            <a:r>
              <a:rPr lang="en-US" sz="3600" dirty="0" err="1">
                <a:latin typeface="ArhialkhanMJ" pitchFamily="2" charset="0"/>
              </a:rPr>
              <a:t>cÖYxZ</a:t>
            </a:r>
            <a:r>
              <a:rPr lang="en-US" sz="3600" dirty="0">
                <a:latin typeface="ArhialkhanMJ" pitchFamily="2" charset="0"/>
              </a:rPr>
              <a:t> `</a:t>
            </a:r>
            <a:r>
              <a:rPr lang="en-US" sz="3600" dirty="0" err="1">
                <a:latin typeface="ArhialkhanMJ" pitchFamily="2" charset="0"/>
              </a:rPr>
              <a:t>wjj</a:t>
            </a:r>
            <a:r>
              <a:rPr lang="en-US" sz="3600" dirty="0">
                <a:latin typeface="ArhialkhanMJ" pitchFamily="2" charset="0"/>
              </a:rPr>
              <a:t> </a:t>
            </a:r>
            <a:r>
              <a:rPr lang="en-US" sz="3600" dirty="0" err="1">
                <a:latin typeface="ArhialkhanMJ" pitchFamily="2" charset="0"/>
              </a:rPr>
              <a:t>ev</a:t>
            </a:r>
            <a:r>
              <a:rPr lang="en-US" sz="3600" dirty="0">
                <a:latin typeface="ArhialkhanMJ" pitchFamily="2" charset="0"/>
              </a:rPr>
              <a:t> cÖwZ</a:t>
            </a:r>
            <a:r>
              <a:rPr lang="en-US" sz="2000" dirty="0">
                <a:latin typeface="ArhialkhanMJ" pitchFamily="2" charset="0"/>
              </a:rPr>
              <a:t>শ্রু</a:t>
            </a:r>
            <a:r>
              <a:rPr lang="en-US" sz="3600" dirty="0">
                <a:latin typeface="ArhialkhanMJ" pitchFamily="2" charset="0"/>
              </a:rPr>
              <a:t>wZ </a:t>
            </a:r>
            <a:r>
              <a:rPr lang="en-US" sz="2400" dirty="0" err="1">
                <a:latin typeface="ArhialkhanMJ" pitchFamily="2" charset="0"/>
              </a:rPr>
              <a:t>যাতে</a:t>
            </a:r>
            <a:r>
              <a:rPr lang="en-US" sz="3600" dirty="0">
                <a:latin typeface="ArhialkhanMJ" pitchFamily="2" charset="0"/>
              </a:rPr>
              <a:t>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ArhialkhanMJ" pitchFamily="2" charset="0"/>
              </a:rPr>
              <a:t> </a:t>
            </a:r>
            <a:r>
              <a:rPr lang="en-US" sz="3600" dirty="0" err="1">
                <a:latin typeface="ArhialkhanMJ" pitchFamily="2" charset="0"/>
              </a:rPr>
              <a:t>Rbmvavi‡Yi</a:t>
            </a:r>
            <a:r>
              <a:rPr lang="en-US" sz="3600" dirty="0">
                <a:latin typeface="ArhialkhanMJ" pitchFamily="2" charset="0"/>
              </a:rPr>
              <a:t> Rb¨ </a:t>
            </a:r>
            <a:r>
              <a:rPr lang="en-US" sz="3600" dirty="0" err="1">
                <a:latin typeface="ArhialkhanMJ" pitchFamily="2" charset="0"/>
              </a:rPr>
              <a:t>miKvwi</a:t>
            </a:r>
            <a:r>
              <a:rPr lang="en-US" sz="3600" dirty="0">
                <a:latin typeface="ArhialkhanMJ" pitchFamily="2" charset="0"/>
              </a:rPr>
              <a:t> </a:t>
            </a:r>
            <a:r>
              <a:rPr lang="en-US" sz="3600" dirty="0" err="1">
                <a:latin typeface="ArhialkhanMJ" pitchFamily="2" charset="0"/>
              </a:rPr>
              <a:t>cÖwZôv‡b</a:t>
            </a:r>
            <a:r>
              <a:rPr lang="en-US" sz="3600" dirty="0">
                <a:latin typeface="ArhialkhanMJ" pitchFamily="2" charset="0"/>
              </a:rPr>
              <a:t> ‡</a:t>
            </a:r>
            <a:r>
              <a:rPr lang="en-US" sz="3600" dirty="0" err="1">
                <a:latin typeface="ArhialkhanMJ" pitchFamily="2" charset="0"/>
              </a:rPr>
              <a:t>mevi</a:t>
            </a:r>
            <a:r>
              <a:rPr lang="en-US" sz="3600" dirty="0">
                <a:latin typeface="ArhialkhanMJ" pitchFamily="2" charset="0"/>
              </a:rPr>
              <a:t> </a:t>
            </a:r>
            <a:r>
              <a:rPr lang="en-US" sz="3600" dirty="0" err="1">
                <a:latin typeface="ArhialkhanMJ" pitchFamily="2" charset="0"/>
              </a:rPr>
              <a:t>aib</a:t>
            </a:r>
            <a:endParaRPr lang="en-US" sz="3600" dirty="0">
              <a:latin typeface="ArhialkhanMJ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ArhialkhanMJ" pitchFamily="2" charset="0"/>
              </a:rPr>
              <a:t>†</a:t>
            </a:r>
            <a:r>
              <a:rPr lang="en-US" sz="3600" dirty="0" err="1">
                <a:latin typeface="ArhialkhanMJ" pitchFamily="2" charset="0"/>
              </a:rPr>
              <a:t>mev`vb</a:t>
            </a:r>
            <a:r>
              <a:rPr lang="en-US" sz="3600" dirty="0">
                <a:latin typeface="ArhialkhanMJ" pitchFamily="2" charset="0"/>
              </a:rPr>
              <a:t> </a:t>
            </a:r>
            <a:r>
              <a:rPr lang="en-US" sz="3600" dirty="0" err="1">
                <a:latin typeface="ArhialkhanMJ" pitchFamily="2" charset="0"/>
              </a:rPr>
              <a:t>c×wZ</a:t>
            </a:r>
            <a:endParaRPr lang="en-US" sz="3600" dirty="0">
              <a:latin typeface="ArhialkhanMJ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ArhialkhanMJ" pitchFamily="2" charset="0"/>
              </a:rPr>
              <a:t>‡</a:t>
            </a:r>
            <a:r>
              <a:rPr lang="en-US" sz="3600" dirty="0" err="1">
                <a:latin typeface="ArhialkhanMJ" pitchFamily="2" charset="0"/>
              </a:rPr>
              <a:t>mev</a:t>
            </a:r>
            <a:r>
              <a:rPr lang="en-US" sz="3600" dirty="0">
                <a:latin typeface="ArhialkhanMJ" pitchFamily="2" charset="0"/>
              </a:rPr>
              <a:t> </a:t>
            </a:r>
            <a:r>
              <a:rPr lang="en-US" sz="3600" dirty="0" err="1">
                <a:latin typeface="ArhialkhanMJ" pitchFamily="2" charset="0"/>
              </a:rPr>
              <a:t>ms</a:t>
            </a:r>
            <a:r>
              <a:rPr lang="en-US" sz="2400" dirty="0" err="1">
                <a:latin typeface="ArhialkhanMJ" pitchFamily="2" charset="0"/>
              </a:rPr>
              <a:t>ক্রান্ত</a:t>
            </a:r>
            <a:r>
              <a:rPr lang="en-US" sz="3600" dirty="0">
                <a:latin typeface="ArhialkhanMJ" pitchFamily="2" charset="0"/>
              </a:rPr>
              <a:t> Z_¨</a:t>
            </a:r>
            <a:r>
              <a:rPr lang="en-US" sz="3600" dirty="0" err="1">
                <a:latin typeface="ArhialkhanMJ" pitchFamily="2" charset="0"/>
              </a:rPr>
              <a:t>vw</a:t>
            </a:r>
            <a:r>
              <a:rPr lang="en-US" sz="3600" dirty="0">
                <a:latin typeface="ArhialkhanMJ" pitchFamily="2" charset="0"/>
              </a:rPr>
              <a:t>`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err="1">
                <a:latin typeface="ArhialkhanMJ" pitchFamily="2" charset="0"/>
              </a:rPr>
              <a:t>weKí</a:t>
            </a:r>
            <a:r>
              <a:rPr lang="en-US" sz="3600" dirty="0">
                <a:latin typeface="ArhialkhanMJ" pitchFamily="2" charset="0"/>
              </a:rPr>
              <a:t> †</a:t>
            </a:r>
            <a:r>
              <a:rPr lang="en-US" sz="3600" dirty="0" err="1">
                <a:latin typeface="ArhialkhanMJ" pitchFamily="2" charset="0"/>
              </a:rPr>
              <a:t>mev</a:t>
            </a:r>
            <a:endParaRPr lang="en-US" sz="3600" dirty="0">
              <a:latin typeface="ArhialkhanMJ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96B3CA-4E7A-4BDC-A511-C9597A398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043F-4E64-4E67-ADD4-C1B46EA23598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648D5B0-5009-488C-BBDD-1420A4036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0327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490E95-AB0A-48CE-8F98-5CA7D067E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ArhialkhanMJ" pitchFamily="2" charset="0"/>
              </a:rPr>
              <a:t>cÖwZ</a:t>
            </a:r>
            <a:r>
              <a:rPr lang="en-US" dirty="0">
                <a:solidFill>
                  <a:srgbClr val="FF0000"/>
                </a:solidFill>
                <a:latin typeface="ArhialkhanMJ" pitchFamily="2" charset="0"/>
              </a:rPr>
              <a:t>শ্রু</a:t>
            </a:r>
            <a:r>
              <a:rPr lang="en-US" sz="6000" dirty="0">
                <a:solidFill>
                  <a:srgbClr val="FF0000"/>
                </a:solidFill>
                <a:latin typeface="ArhialkhanMJ" pitchFamily="2" charset="0"/>
              </a:rPr>
              <a:t>wZ I </a:t>
            </a:r>
            <a:r>
              <a:rPr lang="en-US" sz="6000" dirty="0" err="1">
                <a:solidFill>
                  <a:srgbClr val="FF0000"/>
                </a:solidFill>
                <a:latin typeface="ArhialkhanMJ" pitchFamily="2" charset="0"/>
              </a:rPr>
              <a:t>cÖwµqv</a:t>
            </a:r>
            <a:r>
              <a:rPr lang="en-US" sz="6000" dirty="0">
                <a:solidFill>
                  <a:srgbClr val="FF0000"/>
                </a:solidFill>
                <a:latin typeface="ArhialkhanMJ" pitchFamily="2" charset="0"/>
              </a:rPr>
              <a:t>... 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21755E-ADBD-43B7-8E3A-806C2038A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645" y="2262433"/>
            <a:ext cx="11265031" cy="441174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ArhialkhanMJ" pitchFamily="2" charset="0"/>
              </a:rPr>
              <a:t>†</a:t>
            </a:r>
            <a:r>
              <a:rPr lang="en-US" sz="3600" dirty="0" err="1">
                <a:latin typeface="ArhialkhanMJ" pitchFamily="2" charset="0"/>
              </a:rPr>
              <a:t>mev</a:t>
            </a:r>
            <a:r>
              <a:rPr lang="en-US" sz="3600" dirty="0">
                <a:latin typeface="ArhialkhanMJ" pitchFamily="2" charset="0"/>
              </a:rPr>
              <a:t> </a:t>
            </a:r>
            <a:r>
              <a:rPr lang="en-US" sz="3600" dirty="0" err="1">
                <a:latin typeface="ArhialkhanMJ" pitchFamily="2" charset="0"/>
              </a:rPr>
              <a:t>cÖvwßi</a:t>
            </a:r>
            <a:r>
              <a:rPr lang="en-US" sz="3600" dirty="0">
                <a:latin typeface="ArhialkhanMJ" pitchFamily="2" charset="0"/>
              </a:rPr>
              <a:t> †¶‡Î ˆ</a:t>
            </a:r>
            <a:r>
              <a:rPr lang="en-US" sz="3600" dirty="0" err="1">
                <a:latin typeface="ArhialkhanMJ" pitchFamily="2" charset="0"/>
              </a:rPr>
              <a:t>elg¨nxbZv</a:t>
            </a:r>
            <a:endParaRPr lang="en-US" sz="3600" dirty="0">
              <a:latin typeface="ArhialkhanMJ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ArhialkhanMJ" pitchFamily="2" charset="0"/>
              </a:rPr>
              <a:t>†</a:t>
            </a:r>
            <a:r>
              <a:rPr lang="en-US" sz="3600" dirty="0" err="1">
                <a:latin typeface="ArhialkhanMJ" pitchFamily="2" charset="0"/>
              </a:rPr>
              <a:t>mevi</a:t>
            </a:r>
            <a:r>
              <a:rPr lang="en-US" sz="3600" dirty="0">
                <a:latin typeface="ArhialkhanMJ" pitchFamily="2" charset="0"/>
              </a:rPr>
              <a:t> </a:t>
            </a:r>
            <a:r>
              <a:rPr lang="en-US" sz="3600" dirty="0" err="1">
                <a:latin typeface="ArhialkhanMJ" pitchFamily="2" charset="0"/>
              </a:rPr>
              <a:t>cÖvc¨Zv</a:t>
            </a:r>
            <a:endParaRPr lang="en-US" sz="3600" dirty="0">
              <a:latin typeface="ArhialkhanMJ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ArhialkhanMJ" pitchFamily="2" charset="0"/>
              </a:rPr>
              <a:t>†¶</a:t>
            </a:r>
            <a:r>
              <a:rPr lang="en-US" sz="3600" dirty="0" err="1">
                <a:latin typeface="ArhialkhanMJ" pitchFamily="2" charset="0"/>
              </a:rPr>
              <a:t>vf</a:t>
            </a:r>
            <a:r>
              <a:rPr lang="en-US" sz="3600" dirty="0">
                <a:latin typeface="ArhialkhanMJ" pitchFamily="2" charset="0"/>
              </a:rPr>
              <a:t> </a:t>
            </a:r>
            <a:r>
              <a:rPr lang="en-US" sz="3600" dirty="0" err="1">
                <a:latin typeface="ArhialkhanMJ" pitchFamily="2" charset="0"/>
              </a:rPr>
              <a:t>wbimY</a:t>
            </a:r>
            <a:r>
              <a:rPr lang="en-US" sz="3600" dirty="0">
                <a:latin typeface="ArhialkhanMJ" pitchFamily="2" charset="0"/>
              </a:rPr>
              <a:t>, ‡</a:t>
            </a:r>
            <a:r>
              <a:rPr lang="en-US" sz="3600" dirty="0" err="1">
                <a:latin typeface="ArhialkhanMJ" pitchFamily="2" charset="0"/>
              </a:rPr>
              <a:t>mŠRb</a:t>
            </a:r>
            <a:r>
              <a:rPr lang="en-US" sz="3600" dirty="0">
                <a:latin typeface="ArhialkhanMJ" pitchFamily="2" charset="0"/>
              </a:rPr>
              <a:t>¨‡</a:t>
            </a:r>
            <a:r>
              <a:rPr lang="en-US" sz="3600" dirty="0" err="1">
                <a:latin typeface="ArhialkhanMJ" pitchFamily="2" charset="0"/>
              </a:rPr>
              <a:t>eva</a:t>
            </a:r>
            <a:endParaRPr lang="en-US" sz="3600" dirty="0">
              <a:latin typeface="ArhialkhanMJ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ArhialkhanMJ" pitchFamily="2" charset="0"/>
              </a:rPr>
              <a:t>†</a:t>
            </a:r>
            <a:r>
              <a:rPr lang="en-US" sz="3600" dirty="0" err="1">
                <a:latin typeface="ArhialkhanMJ" pitchFamily="2" charset="0"/>
              </a:rPr>
              <a:t>mevi</a:t>
            </a:r>
            <a:r>
              <a:rPr lang="en-US" sz="3600" dirty="0">
                <a:latin typeface="ArhialkhanMJ" pitchFamily="2" charset="0"/>
              </a:rPr>
              <a:t> Rb¨ </a:t>
            </a:r>
            <a:r>
              <a:rPr lang="en-US" sz="3600" dirty="0" err="1">
                <a:latin typeface="ArhialkhanMJ" pitchFamily="2" charset="0"/>
              </a:rPr>
              <a:t>cÖ</a:t>
            </a:r>
            <a:r>
              <a:rPr lang="en-US" sz="3600" dirty="0">
                <a:latin typeface="ArhialkhanMJ" pitchFamily="2" charset="0"/>
              </a:rPr>
              <a:t>‡`q g~‡</a:t>
            </a:r>
            <a:r>
              <a:rPr lang="en-US" sz="3600" dirty="0" err="1">
                <a:latin typeface="ArhialkhanMJ" pitchFamily="2" charset="0"/>
              </a:rPr>
              <a:t>j¨i</a:t>
            </a:r>
            <a:r>
              <a:rPr lang="en-US" sz="3600" dirty="0">
                <a:latin typeface="ArhialkhanMJ" pitchFamily="2" charset="0"/>
              </a:rPr>
              <a:t> </a:t>
            </a:r>
            <a:r>
              <a:rPr lang="en-US" sz="3600" dirty="0" err="1">
                <a:latin typeface="ArhialkhanMJ" pitchFamily="2" charset="0"/>
              </a:rPr>
              <a:t>D</a:t>
            </a:r>
            <a:r>
              <a:rPr lang="en-US" sz="3200" dirty="0" err="1">
                <a:latin typeface="ArhialkhanMJ" pitchFamily="2" charset="0"/>
              </a:rPr>
              <a:t>ল্লে</a:t>
            </a:r>
            <a:r>
              <a:rPr lang="en-US" sz="3600" dirty="0" err="1">
                <a:latin typeface="ArhialkhanMJ" pitchFamily="2" charset="0"/>
              </a:rPr>
              <a:t>L</a:t>
            </a:r>
            <a:r>
              <a:rPr lang="en-US" sz="3600" dirty="0">
                <a:latin typeface="ArhialkhanMJ" pitchFamily="2" charset="0"/>
              </a:rPr>
              <a:t> _</a:t>
            </a:r>
            <a:r>
              <a:rPr lang="en-US" sz="3600" dirty="0" err="1">
                <a:latin typeface="ArhialkhanMJ" pitchFamily="2" charset="0"/>
              </a:rPr>
              <a:t>v‡K</a:t>
            </a:r>
            <a:r>
              <a:rPr lang="en-US" sz="3600" dirty="0">
                <a:latin typeface="ArhialkhanMJ" pitchFamily="2" charset="0"/>
              </a:rPr>
              <a:t>|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800" dirty="0">
              <a:latin typeface="ArhialkhanMJ" pitchFamily="2" charset="0"/>
            </a:endParaRPr>
          </a:p>
          <a:p>
            <a:pPr marL="0" indent="0">
              <a:buNone/>
            </a:pPr>
            <a:r>
              <a:rPr lang="en-US" sz="1200" dirty="0">
                <a:latin typeface="ArhialkhanMJ" pitchFamily="2" charset="0"/>
              </a:rPr>
              <a:t> </a:t>
            </a:r>
            <a:r>
              <a:rPr lang="en-US" sz="2800" dirty="0" err="1">
                <a:solidFill>
                  <a:schemeClr val="accent4"/>
                </a:solidFill>
                <a:latin typeface="ArhialkhanMJ" pitchFamily="2" charset="0"/>
              </a:rPr>
              <a:t>প্রক্রিয়া</a:t>
            </a:r>
            <a:r>
              <a:rPr lang="en-US" sz="2800" dirty="0">
                <a:solidFill>
                  <a:schemeClr val="accent4"/>
                </a:solidFill>
                <a:latin typeface="ArhialkhanMJ" pitchFamily="2" charset="0"/>
              </a:rPr>
              <a:t>:</a:t>
            </a:r>
            <a:r>
              <a:rPr lang="en-US" sz="2800" dirty="0">
                <a:latin typeface="ArhialkhanMJ" pitchFamily="2" charset="0"/>
              </a:rPr>
              <a:t> </a:t>
            </a:r>
            <a:r>
              <a:rPr lang="en-US" sz="2800" dirty="0" err="1">
                <a:latin typeface="ArhialkhanMJ" pitchFamily="2" charset="0"/>
              </a:rPr>
              <a:t>কিভাবে</a:t>
            </a:r>
            <a:r>
              <a:rPr lang="en-US" sz="2800" dirty="0">
                <a:latin typeface="ArhialkhanMJ" pitchFamily="2" charset="0"/>
              </a:rPr>
              <a:t>  </a:t>
            </a:r>
            <a:r>
              <a:rPr lang="en-US" sz="2800" dirty="0" err="1">
                <a:latin typeface="ArhialkhanMJ" pitchFamily="2" charset="0"/>
              </a:rPr>
              <a:t>প্রতিশ্রুতি</a:t>
            </a:r>
            <a:r>
              <a:rPr lang="en-US" sz="2800" dirty="0">
                <a:latin typeface="ArhialkhanMJ" pitchFamily="2" charset="0"/>
              </a:rPr>
              <a:t> </a:t>
            </a:r>
            <a:r>
              <a:rPr lang="en-US" sz="2800" dirty="0" err="1">
                <a:latin typeface="ArhialkhanMJ" pitchFamily="2" charset="0"/>
              </a:rPr>
              <a:t>রক্ষা</a:t>
            </a:r>
            <a:r>
              <a:rPr lang="en-US" sz="2800" dirty="0">
                <a:latin typeface="ArhialkhanMJ" pitchFamily="2" charset="0"/>
              </a:rPr>
              <a:t> </a:t>
            </a:r>
            <a:r>
              <a:rPr lang="en-US" sz="2800" dirty="0" err="1">
                <a:latin typeface="ArhialkhanMJ" pitchFamily="2" charset="0"/>
              </a:rPr>
              <a:t>বা</a:t>
            </a:r>
            <a:r>
              <a:rPr lang="en-US" sz="2800" dirty="0">
                <a:latin typeface="ArhialkhanMJ" pitchFamily="2" charset="0"/>
              </a:rPr>
              <a:t> </a:t>
            </a:r>
            <a:r>
              <a:rPr lang="en-US" sz="2800" dirty="0" err="1">
                <a:latin typeface="ArhialkhanMJ" pitchFamily="2" charset="0"/>
              </a:rPr>
              <a:t>প্রতিপালন</a:t>
            </a:r>
            <a:r>
              <a:rPr lang="en-US" sz="2800" dirty="0">
                <a:latin typeface="ArhialkhanMJ" pitchFamily="2" charset="0"/>
              </a:rPr>
              <a:t> </a:t>
            </a:r>
            <a:r>
              <a:rPr lang="en-US" sz="2800" dirty="0" err="1">
                <a:latin typeface="ArhialkhanMJ" pitchFamily="2" charset="0"/>
              </a:rPr>
              <a:t>করা</a:t>
            </a:r>
            <a:r>
              <a:rPr lang="en-US" sz="2800" dirty="0">
                <a:latin typeface="ArhialkhanMJ" pitchFamily="2" charset="0"/>
              </a:rPr>
              <a:t> </a:t>
            </a:r>
            <a:r>
              <a:rPr lang="en-US" sz="2800" dirty="0" err="1">
                <a:latin typeface="ArhialkhanMJ" pitchFamily="2" charset="0"/>
              </a:rPr>
              <a:t>হবে</a:t>
            </a:r>
            <a:r>
              <a:rPr lang="en-US" sz="2800" dirty="0">
                <a:latin typeface="ArhialkhanMJ" pitchFamily="2" charset="0"/>
              </a:rPr>
              <a:t> </a:t>
            </a:r>
            <a:r>
              <a:rPr lang="en-US" sz="2800" dirty="0" err="1">
                <a:latin typeface="ArhialkhanMJ" pitchFamily="2" charset="0"/>
              </a:rPr>
              <a:t>সেই</a:t>
            </a:r>
            <a:r>
              <a:rPr lang="en-US" sz="2800" dirty="0">
                <a:latin typeface="ArhialkhanMJ" pitchFamily="2" charset="0"/>
              </a:rPr>
              <a:t> </a:t>
            </a:r>
            <a:r>
              <a:rPr lang="en-US" sz="2800" dirty="0" err="1">
                <a:latin typeface="ArhialkhanMJ" pitchFamily="2" charset="0"/>
              </a:rPr>
              <a:t>প্রক্রিয়া</a:t>
            </a:r>
            <a:endParaRPr lang="en-US" sz="2400" dirty="0">
              <a:latin typeface="ArhialkhanMJ" pitchFamily="2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7A33ADE-7CBD-4E21-8CDE-136A75C16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2E25-870C-4097-B630-29DEA72E51C5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800CC5E-4630-46F7-935B-469CCA25D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8985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7F88BF-4352-4AD9-8B6D-DA0B3E1C5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212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accent6"/>
                </a:solidFill>
                <a:latin typeface="ArhialkhanMJ" pitchFamily="2" charset="0"/>
              </a:rPr>
              <a:t>bvMwiK </a:t>
            </a:r>
            <a:r>
              <a:rPr lang="en-US" sz="5400" dirty="0" err="1">
                <a:solidFill>
                  <a:schemeClr val="accent6"/>
                </a:solidFill>
                <a:latin typeface="ArhialkhanMJ" pitchFamily="2" charset="0"/>
              </a:rPr>
              <a:t>mb‡`i</a:t>
            </a:r>
            <a:r>
              <a:rPr lang="en-US" sz="5400" dirty="0">
                <a:solidFill>
                  <a:schemeClr val="accent6"/>
                </a:solidFill>
                <a:latin typeface="ArhialkhanMJ" pitchFamily="2" charset="0"/>
              </a:rPr>
              <a:t> </a:t>
            </a:r>
            <a:r>
              <a:rPr lang="en-US" sz="5400" dirty="0" err="1">
                <a:solidFill>
                  <a:schemeClr val="accent6"/>
                </a:solidFill>
                <a:latin typeface="ArhialkhanMJ" pitchFamily="2" charset="0"/>
              </a:rPr>
              <a:t>Dcv`vb</a:t>
            </a:r>
            <a:r>
              <a:rPr lang="en-US" sz="5400" dirty="0">
                <a:solidFill>
                  <a:schemeClr val="accent6"/>
                </a:solidFill>
                <a:latin typeface="ArhialkhanMJ" pitchFamily="2" charset="0"/>
              </a:rPr>
              <a:t>:</a:t>
            </a:r>
            <a:r>
              <a:rPr lang="en-US" dirty="0">
                <a:solidFill>
                  <a:schemeClr val="accent6"/>
                </a:solidFill>
                <a:latin typeface="ArhialkhanMJ" pitchFamily="2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E7224D-C4AD-4E6B-966B-26E543766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90261"/>
            <a:ext cx="10374979" cy="51683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ArhialkhanMJ" pitchFamily="2" charset="0"/>
              </a:rPr>
              <a:t>gvbm</a:t>
            </a:r>
            <a:r>
              <a:rPr lang="en-US" sz="2400" dirty="0" err="1">
                <a:latin typeface="ArhialkhanMJ" pitchFamily="2" charset="0"/>
              </a:rPr>
              <a:t>ম</a:t>
            </a:r>
            <a:r>
              <a:rPr lang="en-US" sz="4000" dirty="0" err="1">
                <a:latin typeface="ArhialkhanMJ" pitchFamily="2" charset="0"/>
              </a:rPr>
              <a:t>úbœ</a:t>
            </a:r>
            <a:r>
              <a:rPr lang="en-US" sz="4000" dirty="0">
                <a:latin typeface="ArhialkhanMJ" pitchFamily="2" charset="0"/>
              </a:rPr>
              <a:t> bvMwiK mb‡`</a:t>
            </a:r>
            <a:r>
              <a:rPr lang="en-US" sz="4000" dirty="0" err="1">
                <a:latin typeface="ArhialkhanMJ" pitchFamily="2" charset="0"/>
              </a:rPr>
              <a:t>i</a:t>
            </a:r>
            <a:r>
              <a:rPr lang="en-US" sz="4000" dirty="0">
                <a:latin typeface="ArhialkhanMJ" pitchFamily="2" charset="0"/>
              </a:rPr>
              <a:t> </a:t>
            </a:r>
            <a:r>
              <a:rPr lang="en-US" sz="4000" dirty="0" err="1">
                <a:latin typeface="ArhialkhanMJ" pitchFamily="2" charset="0"/>
              </a:rPr>
              <a:t>Dcv`vb</a:t>
            </a:r>
            <a:r>
              <a:rPr lang="en-US" sz="4000" dirty="0">
                <a:latin typeface="ArhialkhanMJ" pitchFamily="2" charset="0"/>
              </a:rPr>
              <a:t>-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dirty="0">
                <a:latin typeface="ArhialkhanMJ" pitchFamily="2" charset="0"/>
              </a:rPr>
              <a:t>†mevcÖ`</a:t>
            </a:r>
            <a:r>
              <a:rPr lang="en-US" sz="4000" dirty="0" err="1">
                <a:latin typeface="ArhialkhanMJ" pitchFamily="2" charset="0"/>
              </a:rPr>
              <a:t>vbKvix</a:t>
            </a:r>
            <a:r>
              <a:rPr lang="en-US" sz="4000" dirty="0">
                <a:latin typeface="ArhialkhanMJ" pitchFamily="2" charset="0"/>
              </a:rPr>
              <a:t>‡`i </a:t>
            </a:r>
            <a:r>
              <a:rPr lang="en-US" sz="4000" dirty="0" err="1">
                <a:latin typeface="ArhialkhanMJ" pitchFamily="2" charset="0"/>
              </a:rPr>
              <a:t>wfkb</a:t>
            </a:r>
            <a:r>
              <a:rPr lang="en-US" sz="4000" dirty="0">
                <a:latin typeface="ArhialkhanMJ" pitchFamily="2" charset="0"/>
              </a:rPr>
              <a:t> I </a:t>
            </a:r>
            <a:r>
              <a:rPr lang="en-US" sz="4000" dirty="0" err="1">
                <a:latin typeface="ArhialkhanMJ" pitchFamily="2" charset="0"/>
              </a:rPr>
              <a:t>wgkb</a:t>
            </a:r>
            <a:r>
              <a:rPr lang="en-US" sz="4000" dirty="0">
                <a:latin typeface="ArhialkhanMJ" pitchFamily="2" charset="0"/>
              </a:rPr>
              <a:t> </a:t>
            </a:r>
            <a:r>
              <a:rPr lang="en-US" sz="4000" dirty="0" err="1">
                <a:latin typeface="ArhialkhanMJ" pitchFamily="2" charset="0"/>
              </a:rPr>
              <a:t>wee„wZ</a:t>
            </a:r>
            <a:r>
              <a:rPr lang="en-US" sz="4000" dirty="0">
                <a:latin typeface="ArhialkhanMJ" pitchFamily="2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dirty="0">
                <a:latin typeface="ArhialkhanMJ" pitchFamily="2" charset="0"/>
              </a:rPr>
              <a:t>†</a:t>
            </a:r>
            <a:r>
              <a:rPr lang="en-US" sz="4000" dirty="0" err="1">
                <a:latin typeface="ArhialkhanMJ" pitchFamily="2" charset="0"/>
              </a:rPr>
              <a:t>mev`vbKvix</a:t>
            </a:r>
            <a:r>
              <a:rPr lang="en-US" sz="4000" dirty="0">
                <a:latin typeface="ArhialkhanMJ" pitchFamily="2" charset="0"/>
              </a:rPr>
              <a:t> </a:t>
            </a:r>
            <a:r>
              <a:rPr lang="en-US" sz="4000" dirty="0" err="1">
                <a:latin typeface="ArhialkhanMJ" pitchFamily="2" charset="0"/>
              </a:rPr>
              <a:t>cÖwZôvb</a:t>
            </a:r>
            <a:r>
              <a:rPr lang="en-US" sz="4000" dirty="0">
                <a:latin typeface="ArhialkhanMJ" pitchFamily="2" charset="0"/>
              </a:rPr>
              <a:t> KZ…©K </a:t>
            </a:r>
            <a:r>
              <a:rPr lang="en-US" sz="4000" dirty="0" err="1">
                <a:latin typeface="ArhialkhanMJ" pitchFamily="2" charset="0"/>
              </a:rPr>
              <a:t>cÖ`Ë</a:t>
            </a:r>
            <a:r>
              <a:rPr lang="en-US" sz="4000" dirty="0">
                <a:latin typeface="ArhialkhanMJ" pitchFamily="2" charset="0"/>
              </a:rPr>
              <a:t> †</a:t>
            </a:r>
            <a:r>
              <a:rPr lang="en-US" sz="4000" dirty="0" err="1">
                <a:latin typeface="ArhialkhanMJ" pitchFamily="2" charset="0"/>
              </a:rPr>
              <a:t>mevmg</a:t>
            </a:r>
            <a:r>
              <a:rPr lang="en-US" sz="4000" dirty="0">
                <a:latin typeface="ArhialkhanMJ" pitchFamily="2" charset="0"/>
              </a:rPr>
              <a:t>~‡</a:t>
            </a:r>
            <a:r>
              <a:rPr lang="en-US" sz="4000" dirty="0" err="1">
                <a:latin typeface="ArhialkhanMJ" pitchFamily="2" charset="0"/>
              </a:rPr>
              <a:t>ni</a:t>
            </a:r>
            <a:r>
              <a:rPr lang="en-US" sz="4000" dirty="0">
                <a:latin typeface="ArhialkhanMJ" pitchFamily="2" charset="0"/>
              </a:rPr>
              <a:t> </a:t>
            </a:r>
            <a:r>
              <a:rPr lang="en-US" sz="4000" dirty="0" err="1">
                <a:latin typeface="ArhialkhanMJ" pitchFamily="2" charset="0"/>
              </a:rPr>
              <a:t>we</a:t>
            </a:r>
            <a:r>
              <a:rPr lang="en-US" sz="2400" dirty="0" err="1">
                <a:latin typeface="ArhialkhanMJ" pitchFamily="2" charset="0"/>
              </a:rPr>
              <a:t>স্তা</a:t>
            </a:r>
            <a:r>
              <a:rPr lang="en-US" sz="4000" dirty="0" err="1">
                <a:latin typeface="ArhialkhanMJ" pitchFamily="2" charset="0"/>
              </a:rPr>
              <a:t>wiZ</a:t>
            </a:r>
            <a:r>
              <a:rPr lang="en-US" sz="4000" dirty="0">
                <a:latin typeface="ArhialkhanMJ" pitchFamily="2" charset="0"/>
              </a:rPr>
              <a:t> </a:t>
            </a:r>
            <a:r>
              <a:rPr lang="en-US" sz="4000" dirty="0" err="1">
                <a:latin typeface="ArhialkhanMJ" pitchFamily="2" charset="0"/>
              </a:rPr>
              <a:t>weeiY</a:t>
            </a:r>
            <a:r>
              <a:rPr lang="en-US" sz="4000" dirty="0">
                <a:latin typeface="ArhialkhanMJ" pitchFamily="2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dirty="0">
                <a:latin typeface="ArhialkhanMJ" pitchFamily="2" charset="0"/>
              </a:rPr>
              <a:t>†</a:t>
            </a:r>
            <a:r>
              <a:rPr lang="en-US" sz="4000" dirty="0" err="1">
                <a:latin typeface="ArhialkhanMJ" pitchFamily="2" charset="0"/>
              </a:rPr>
              <a:t>mevMÖnYKvix</a:t>
            </a:r>
            <a:r>
              <a:rPr lang="en-US" sz="4000" dirty="0">
                <a:latin typeface="ArhialkhanMJ" pitchFamily="2" charset="0"/>
              </a:rPr>
              <a:t> </a:t>
            </a:r>
            <a:r>
              <a:rPr lang="en-US" sz="4000" dirty="0" err="1">
                <a:latin typeface="ArhialkhanMJ" pitchFamily="2" charset="0"/>
              </a:rPr>
              <a:t>ÔbvMwiKÕ</a:t>
            </a:r>
            <a:r>
              <a:rPr lang="en-US" sz="4000" dirty="0">
                <a:latin typeface="ArhialkhanMJ" pitchFamily="2" charset="0"/>
              </a:rPr>
              <a:t> </a:t>
            </a:r>
            <a:r>
              <a:rPr lang="en-US" sz="4000" dirty="0" err="1">
                <a:latin typeface="ArhialkhanMJ" pitchFamily="2" charset="0"/>
              </a:rPr>
              <a:t>ev</a:t>
            </a:r>
            <a:r>
              <a:rPr lang="en-US" sz="4000" dirty="0">
                <a:latin typeface="ArhialkhanMJ" pitchFamily="2" charset="0"/>
              </a:rPr>
              <a:t> </a:t>
            </a:r>
            <a:r>
              <a:rPr lang="en-US" sz="4000" dirty="0" err="1">
                <a:latin typeface="ArhialkhanMJ" pitchFamily="2" charset="0"/>
              </a:rPr>
              <a:t>ÔRbMYÕ</a:t>
            </a:r>
            <a:r>
              <a:rPr lang="en-US" sz="4000" dirty="0">
                <a:latin typeface="ArhialkhanMJ" pitchFamily="2" charset="0"/>
              </a:rPr>
              <a:t> </a:t>
            </a:r>
            <a:r>
              <a:rPr lang="en-US" sz="4000" dirty="0" err="1">
                <a:latin typeface="ArhialkhanMJ" pitchFamily="2" charset="0"/>
              </a:rPr>
              <a:t>Ges</a:t>
            </a:r>
            <a:r>
              <a:rPr lang="en-US" sz="4000" dirty="0">
                <a:latin typeface="ArhialkhanMJ" pitchFamily="2" charset="0"/>
              </a:rPr>
              <a:t> </a:t>
            </a:r>
            <a:r>
              <a:rPr lang="en-US" sz="4000" dirty="0" err="1">
                <a:latin typeface="ArhialkhanMJ" pitchFamily="2" charset="0"/>
              </a:rPr>
              <a:t>ms</a:t>
            </a:r>
            <a:r>
              <a:rPr lang="en-US" sz="2400" dirty="0" err="1">
                <a:latin typeface="ArhialkhanMJ" pitchFamily="2" charset="0"/>
              </a:rPr>
              <a:t>শ্লি</a:t>
            </a:r>
            <a:r>
              <a:rPr lang="en-US" sz="4000" dirty="0" err="1">
                <a:latin typeface="ArhialkhanMJ" pitchFamily="2" charset="0"/>
              </a:rPr>
              <a:t>ó</a:t>
            </a:r>
            <a:r>
              <a:rPr lang="en-US" sz="4000" dirty="0">
                <a:latin typeface="ArhialkhanMJ" pitchFamily="2" charset="0"/>
              </a:rPr>
              <a:t> c‡¶i </a:t>
            </a:r>
            <a:r>
              <a:rPr lang="en-US" sz="4000" dirty="0" err="1">
                <a:latin typeface="ArhialkhanMJ" pitchFamily="2" charset="0"/>
              </a:rPr>
              <a:t>we</a:t>
            </a:r>
            <a:r>
              <a:rPr lang="en-US" sz="2800" dirty="0" err="1">
                <a:latin typeface="ArhialkhanMJ" pitchFamily="2" charset="0"/>
              </a:rPr>
              <a:t>স্তা</a:t>
            </a:r>
            <a:r>
              <a:rPr lang="en-US" sz="4000" dirty="0" err="1">
                <a:latin typeface="ArhialkhanMJ" pitchFamily="2" charset="0"/>
              </a:rPr>
              <a:t>wiZ</a:t>
            </a:r>
            <a:r>
              <a:rPr lang="en-US" sz="4000" dirty="0">
                <a:latin typeface="ArhialkhanMJ" pitchFamily="2" charset="0"/>
              </a:rPr>
              <a:t> </a:t>
            </a:r>
            <a:r>
              <a:rPr lang="en-US" sz="4000" dirty="0" err="1">
                <a:latin typeface="ArhialkhanMJ" pitchFamily="2" charset="0"/>
              </a:rPr>
              <a:t>weeiY</a:t>
            </a:r>
            <a:r>
              <a:rPr lang="en-US" sz="4000" dirty="0">
                <a:latin typeface="ArhialkhanMJ" pitchFamily="2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dirty="0" err="1">
                <a:latin typeface="ArhialkhanMJ" pitchFamily="2" charset="0"/>
              </a:rPr>
              <a:t>cÖavb</a:t>
            </a:r>
            <a:r>
              <a:rPr lang="en-US" sz="4000" dirty="0">
                <a:latin typeface="ArhialkhanMJ" pitchFamily="2" charset="0"/>
              </a:rPr>
              <a:t> </a:t>
            </a:r>
            <a:r>
              <a:rPr lang="en-US" sz="4000" dirty="0" err="1">
                <a:latin typeface="ArhialkhanMJ" pitchFamily="2" charset="0"/>
              </a:rPr>
              <a:t>cÖavb</a:t>
            </a:r>
            <a:r>
              <a:rPr lang="en-US" sz="4000" dirty="0">
                <a:latin typeface="ArhialkhanMJ" pitchFamily="2" charset="0"/>
              </a:rPr>
              <a:t> </a:t>
            </a:r>
            <a:r>
              <a:rPr lang="en-US" sz="4000" dirty="0" err="1">
                <a:latin typeface="ArhialkhanMJ" pitchFamily="2" charset="0"/>
              </a:rPr>
              <a:t>Kg©KZ©v</a:t>
            </a:r>
            <a:r>
              <a:rPr lang="en-US" sz="4000" dirty="0">
                <a:latin typeface="ArhialkhanMJ" pitchFamily="2" charset="0"/>
              </a:rPr>
              <a:t>‡`i m‡½ †</a:t>
            </a:r>
            <a:r>
              <a:rPr lang="en-US" sz="4000" dirty="0" err="1">
                <a:latin typeface="ArhialkhanMJ" pitchFamily="2" charset="0"/>
              </a:rPr>
              <a:t>hvMv‡hv‡Mi</a:t>
            </a:r>
            <a:r>
              <a:rPr lang="en-US" sz="4000" dirty="0">
                <a:latin typeface="ArhialkhanMJ" pitchFamily="2" charset="0"/>
              </a:rPr>
              <a:t> Z_¨;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B43B08-80D8-4D08-9432-33D33BE3E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E16A2-E71D-4630-9ADB-954536319805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B321CD0-2FF5-4B2F-AD7C-5690F48ED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0425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0C9A1D-C4B8-4619-8440-70B0F9F4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err="1">
                <a:solidFill>
                  <a:schemeClr val="accent6"/>
                </a:solidFill>
                <a:latin typeface="ArhialkhanMJ" pitchFamily="2" charset="0"/>
              </a:rPr>
              <a:t>bvMwiK</a:t>
            </a:r>
            <a:r>
              <a:rPr lang="en-US" sz="5400" dirty="0">
                <a:solidFill>
                  <a:schemeClr val="accent6"/>
                </a:solidFill>
                <a:latin typeface="ArhialkhanMJ" pitchFamily="2" charset="0"/>
              </a:rPr>
              <a:t> mb‡`i </a:t>
            </a:r>
            <a:r>
              <a:rPr lang="en-US" sz="5400" dirty="0" err="1">
                <a:solidFill>
                  <a:schemeClr val="accent6"/>
                </a:solidFill>
                <a:latin typeface="ArhialkhanMJ" pitchFamily="2" charset="0"/>
              </a:rPr>
              <a:t>Dcv`vb</a:t>
            </a:r>
            <a:r>
              <a:rPr lang="en-US" sz="5400" dirty="0">
                <a:solidFill>
                  <a:schemeClr val="accent6"/>
                </a:solidFill>
                <a:latin typeface="ArhialkhanMJ" pitchFamily="2" charset="0"/>
              </a:rPr>
              <a:t>... 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CFDD6C-2B44-4011-969A-662E91764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670" y="1690326"/>
            <a:ext cx="11651530" cy="44476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ArhialkhanMJ" pitchFamily="2" charset="0"/>
              </a:rPr>
              <a:t>†</a:t>
            </a:r>
            <a:r>
              <a:rPr lang="en-US" sz="3200" dirty="0" err="1">
                <a:latin typeface="ArhialkhanMJ" pitchFamily="2" charset="0"/>
              </a:rPr>
              <a:t>mevMÖnYKvix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ÔbvMwiKÕ</a:t>
            </a:r>
            <a:r>
              <a:rPr lang="en-US" sz="3200" dirty="0">
                <a:latin typeface="ArhialkhanMJ" pitchFamily="2" charset="0"/>
              </a:rPr>
              <a:t>, </a:t>
            </a:r>
            <a:r>
              <a:rPr lang="en-US" sz="3200" dirty="0" err="1">
                <a:latin typeface="ArhialkhanMJ" pitchFamily="2" charset="0"/>
              </a:rPr>
              <a:t>ÔRbMYÕ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Ges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ms</a:t>
            </a:r>
            <a:r>
              <a:rPr lang="en-US" sz="2000" dirty="0" err="1">
                <a:latin typeface="ArhialkhanMJ" pitchFamily="2" charset="0"/>
              </a:rPr>
              <a:t>শ্লিষ্ট</a:t>
            </a:r>
            <a:r>
              <a:rPr lang="en-US" sz="3200" dirty="0">
                <a:latin typeface="ArhialkhanMJ" pitchFamily="2" charset="0"/>
              </a:rPr>
              <a:t> c‡¶i </a:t>
            </a:r>
            <a:r>
              <a:rPr lang="en-US" sz="3200" dirty="0" err="1">
                <a:latin typeface="ArhialkhanMJ" pitchFamily="2" charset="0"/>
              </a:rPr>
              <a:t>Kv‡Q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cÖZ¨vkv</a:t>
            </a:r>
            <a:r>
              <a:rPr lang="en-US" sz="3200" dirty="0">
                <a:latin typeface="ArhialkhanMJ" pitchFamily="2" charset="0"/>
              </a:rPr>
              <a:t> Kx - </a:t>
            </a:r>
            <a:r>
              <a:rPr lang="en-US" sz="3200" dirty="0" err="1">
                <a:latin typeface="ArhialkhanMJ" pitchFamily="2" charset="0"/>
              </a:rPr>
              <a:t>Zvi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D</a:t>
            </a:r>
            <a:r>
              <a:rPr lang="en-US" sz="2000" dirty="0" err="1">
                <a:latin typeface="ArhialkhanMJ" pitchFamily="2" charset="0"/>
              </a:rPr>
              <a:t>ল্লে</a:t>
            </a:r>
            <a:r>
              <a:rPr lang="en-US" sz="3200" dirty="0" err="1">
                <a:latin typeface="ArhialkhanMJ" pitchFamily="2" charset="0"/>
              </a:rPr>
              <a:t>L</a:t>
            </a:r>
            <a:r>
              <a:rPr lang="en-US" sz="3200" dirty="0">
                <a:latin typeface="ArhialkhanMJ" pitchFamily="2" charset="0"/>
              </a:rPr>
              <a:t>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err="1">
                <a:latin typeface="ArhialkhanMJ" pitchFamily="2" charset="0"/>
              </a:rPr>
              <a:t>Awf‡hvM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cÖkgb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c×wZi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we</a:t>
            </a:r>
            <a:r>
              <a:rPr lang="en-US" sz="2000" dirty="0" err="1">
                <a:latin typeface="ArhialkhanMJ" pitchFamily="2" charset="0"/>
              </a:rPr>
              <a:t>স্তা</a:t>
            </a:r>
            <a:r>
              <a:rPr lang="en-US" sz="3200" dirty="0" err="1">
                <a:latin typeface="ArhialkhanMJ" pitchFamily="2" charset="0"/>
              </a:rPr>
              <a:t>wiZ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weeiY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Ges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Kxfv‡e</a:t>
            </a:r>
            <a:r>
              <a:rPr lang="en-US" sz="3200" dirty="0">
                <a:latin typeface="ArhialkhanMJ" pitchFamily="2" charset="0"/>
              </a:rPr>
              <a:t> †m me </a:t>
            </a:r>
            <a:r>
              <a:rPr lang="en-US" sz="3200" dirty="0" err="1">
                <a:latin typeface="ArhialkhanMJ" pitchFamily="2" charset="0"/>
              </a:rPr>
              <a:t>c×wZ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e¨envi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Kiv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hv‡e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Zvi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D</a:t>
            </a:r>
            <a:r>
              <a:rPr lang="en-US" sz="2000" dirty="0" err="1">
                <a:latin typeface="ArhialkhanMJ" pitchFamily="2" charset="0"/>
              </a:rPr>
              <a:t>ল্লে</a:t>
            </a:r>
            <a:r>
              <a:rPr lang="en-US" sz="3200" dirty="0" err="1">
                <a:latin typeface="ArhialkhanMJ" pitchFamily="2" charset="0"/>
              </a:rPr>
              <a:t>L</a:t>
            </a:r>
            <a:r>
              <a:rPr lang="en-US" sz="3200" dirty="0">
                <a:latin typeface="ArhialkhanMJ" pitchFamily="2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err="1">
                <a:latin typeface="ArhialkhanMJ" pitchFamily="2" charset="0"/>
              </a:rPr>
              <a:t>Ab¨vb</a:t>
            </a:r>
            <a:r>
              <a:rPr lang="en-US" sz="3200" dirty="0">
                <a:latin typeface="ArhialkhanMJ" pitchFamily="2" charset="0"/>
              </a:rPr>
              <a:t>¨ A½xKvi, †</a:t>
            </a:r>
            <a:r>
              <a:rPr lang="en-US" sz="3200" dirty="0" err="1">
                <a:latin typeface="ArhialkhanMJ" pitchFamily="2" charset="0"/>
              </a:rPr>
              <a:t>hgb</a:t>
            </a:r>
            <a:r>
              <a:rPr lang="en-US" sz="3200" dirty="0">
                <a:latin typeface="ArhialkhanMJ" pitchFamily="2" charset="0"/>
              </a:rPr>
              <a:t>- †</a:t>
            </a:r>
            <a:r>
              <a:rPr lang="en-US" sz="3200" dirty="0" err="1">
                <a:latin typeface="ArhialkhanMJ" pitchFamily="2" charset="0"/>
              </a:rPr>
              <a:t>mev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cÖ`v‡b</a:t>
            </a:r>
            <a:r>
              <a:rPr lang="en-US" sz="3200" dirty="0">
                <a:latin typeface="ArhialkhanMJ" pitchFamily="2" charset="0"/>
              </a:rPr>
              <a:t> e¨_©</a:t>
            </a:r>
            <a:r>
              <a:rPr lang="en-US" sz="3200" dirty="0" err="1">
                <a:latin typeface="ArhialkhanMJ" pitchFamily="2" charset="0"/>
              </a:rPr>
              <a:t>Zvq</a:t>
            </a:r>
            <a:r>
              <a:rPr lang="en-US" sz="3200" dirty="0">
                <a:latin typeface="ArhialkhanMJ" pitchFamily="2" charset="0"/>
              </a:rPr>
              <a:t> ¶</a:t>
            </a:r>
            <a:r>
              <a:rPr lang="en-US" sz="3200" dirty="0" err="1">
                <a:latin typeface="ArhialkhanMJ" pitchFamily="2" charset="0"/>
              </a:rPr>
              <a:t>wZc~iY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cÖ</a:t>
            </a:r>
            <a:r>
              <a:rPr lang="en-US" sz="3200" dirty="0">
                <a:latin typeface="ArhialkhanMJ" pitchFamily="2" charset="0"/>
              </a:rPr>
              <a:t>‡`q </a:t>
            </a:r>
            <a:r>
              <a:rPr lang="en-US" sz="3200" dirty="0" err="1">
                <a:latin typeface="ArhialkhanMJ" pitchFamily="2" charset="0"/>
              </a:rPr>
              <a:t>n‡j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Zvi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D</a:t>
            </a:r>
            <a:r>
              <a:rPr lang="en-US" sz="2000" dirty="0" err="1">
                <a:latin typeface="ArhialkhanMJ" pitchFamily="2" charset="0"/>
              </a:rPr>
              <a:t>ল্লে</a:t>
            </a:r>
            <a:r>
              <a:rPr lang="en-US" sz="3200" dirty="0" err="1">
                <a:latin typeface="ArhialkhanMJ" pitchFamily="2" charset="0"/>
              </a:rPr>
              <a:t>L</a:t>
            </a:r>
            <a:r>
              <a:rPr lang="en-US" sz="3200" dirty="0">
                <a:latin typeface="ArhialkhanMJ" pitchFamily="2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ArhialkhanMJ" pitchFamily="2" charset="0"/>
              </a:rPr>
              <a:t>†</a:t>
            </a:r>
            <a:r>
              <a:rPr lang="en-US" sz="3200" dirty="0" err="1">
                <a:latin typeface="ArhialkhanMJ" pitchFamily="2" charset="0"/>
              </a:rPr>
              <a:t>mevmg</a:t>
            </a:r>
            <a:r>
              <a:rPr lang="en-US" sz="3200" dirty="0">
                <a:latin typeface="ArhialkhanMJ" pitchFamily="2" charset="0"/>
              </a:rPr>
              <a:t>~‡</a:t>
            </a:r>
            <a:r>
              <a:rPr lang="en-US" sz="3200" dirty="0" err="1">
                <a:latin typeface="ArhialkhanMJ" pitchFamily="2" charset="0"/>
              </a:rPr>
              <a:t>ni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Ae¨vnZ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Dbœq‡bi</a:t>
            </a:r>
            <a:r>
              <a:rPr lang="en-US" sz="3200" dirty="0">
                <a:latin typeface="ArhialkhanMJ" pitchFamily="2" charset="0"/>
              </a:rPr>
              <a:t> ¯^v‡_© </a:t>
            </a:r>
            <a:r>
              <a:rPr lang="en-US" sz="3200" dirty="0" err="1">
                <a:latin typeface="ArhialkhanMJ" pitchFamily="2" charset="0"/>
              </a:rPr>
              <a:t>bvMwiK</a:t>
            </a:r>
            <a:r>
              <a:rPr lang="en-US" sz="3200" dirty="0">
                <a:latin typeface="ArhialkhanMJ" pitchFamily="2" charset="0"/>
              </a:rPr>
              <a:t>‡`i m‡½ </a:t>
            </a:r>
            <a:r>
              <a:rPr lang="en-US" sz="3200" dirty="0" err="1">
                <a:latin typeface="ArhialkhanMJ" pitchFamily="2" charset="0"/>
              </a:rPr>
              <a:t>gZ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wewbg‡qi</a:t>
            </a:r>
            <a:r>
              <a:rPr lang="en-US" sz="3200" dirty="0">
                <a:latin typeface="ArhialkhanMJ" pitchFamily="2" charset="0"/>
              </a:rPr>
              <a:t> m¤¢</a:t>
            </a:r>
            <a:r>
              <a:rPr lang="en-US" sz="3200" dirty="0" err="1">
                <a:latin typeface="ArhialkhanMJ" pitchFamily="2" charset="0"/>
              </a:rPr>
              <a:t>vebv</a:t>
            </a:r>
            <a:r>
              <a:rPr lang="en-US" sz="3200" dirty="0">
                <a:latin typeface="ArhialkhanMJ" pitchFamily="2" charset="0"/>
              </a:rPr>
              <a:t> I </a:t>
            </a:r>
            <a:r>
              <a:rPr lang="en-US" sz="3200" dirty="0" err="1">
                <a:latin typeface="ArhialkhanMJ" pitchFamily="2" charset="0"/>
              </a:rPr>
              <a:t>Dcvq</a:t>
            </a:r>
            <a:r>
              <a:rPr lang="en-US" sz="3200" dirty="0">
                <a:latin typeface="ArhialkhanMJ" pitchFamily="2" charset="0"/>
              </a:rPr>
              <a:t> †</a:t>
            </a:r>
            <a:r>
              <a:rPr lang="en-US" sz="3200" dirty="0" err="1">
                <a:latin typeface="ArhialkhanMJ" pitchFamily="2" charset="0"/>
              </a:rPr>
              <a:t>ei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Kiv</a:t>
            </a:r>
            <a:r>
              <a:rPr lang="en-US" sz="3200" dirty="0">
                <a:latin typeface="ArhialkhanMJ" pitchFamily="2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ArhialkhanMJ" pitchFamily="2" charset="0"/>
              </a:rPr>
              <a:t>Z_¨ </a:t>
            </a:r>
            <a:r>
              <a:rPr lang="en-US" sz="3200" dirty="0" err="1">
                <a:latin typeface="ArhialkhanMJ" pitchFamily="2" charset="0"/>
              </a:rPr>
              <a:t>cÖ`vb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e¨e</a:t>
            </a:r>
            <a:r>
              <a:rPr lang="en-US" sz="3200" dirty="0">
                <a:latin typeface="ArhialkhanMJ" pitchFamily="2" charset="0"/>
              </a:rPr>
              <a:t>¯’v </a:t>
            </a:r>
            <a:r>
              <a:rPr lang="en-US" sz="3200" dirty="0" err="1">
                <a:latin typeface="ArhialkhanMJ" pitchFamily="2" charset="0"/>
              </a:rPr>
              <a:t>Ges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wdWe¨vK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ev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gZvgZ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MÖn‡Yi</a:t>
            </a:r>
            <a:r>
              <a:rPr lang="en-US" sz="3200" dirty="0">
                <a:latin typeface="ArhialkhanMJ" pitchFamily="2" charset="0"/>
              </a:rPr>
              <a:t> </a:t>
            </a:r>
            <a:r>
              <a:rPr lang="en-US" sz="3200" dirty="0" err="1">
                <a:latin typeface="ArhialkhanMJ" pitchFamily="2" charset="0"/>
              </a:rPr>
              <a:t>weavb</a:t>
            </a:r>
            <a:r>
              <a:rPr lang="en-US" sz="3200" dirty="0">
                <a:latin typeface="ArhialkhanMJ" pitchFamily="2" charset="0"/>
              </a:rPr>
              <a:t> |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34E6D8-D14D-4FD7-872C-D2178A2B0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CA62-C888-4057-AC1C-8387E79A6187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D6123E0-C365-45FA-88A7-AD31A3CC4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9040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23B096-90EF-4AF6-995D-BA9632E2F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নমুনা</a:t>
            </a:r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xmlns="" id="{856468F1-4740-49A6-8CB5-A28EC1AE53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85925" y="1762919"/>
            <a:ext cx="8820150" cy="4200525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A9EA4FA-323D-4A63-95E2-CAA6244C0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41A3-6F0E-4309-B3CD-4A199B668323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32461CA-77B6-4F28-AD09-4AB608BA0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3187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AB5424-D47C-4962-BA10-0A641C8AC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 err="1">
                <a:latin typeface="+mj-lt"/>
                <a:ea typeface="+mj-ea"/>
                <a:cs typeface="+mj-cs"/>
              </a:rPr>
              <a:t>নমুনা</a:t>
            </a:r>
            <a:r>
              <a:rPr lang="en-US" sz="5400" kern="1200" dirty="0">
                <a:latin typeface="+mj-lt"/>
                <a:ea typeface="+mj-ea"/>
                <a:cs typeface="+mj-cs"/>
              </a:rPr>
              <a:t>…</a:t>
            </a: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xmlns="" id="{9BA9FC68-174B-4DDC-8709-60F1FD5BE6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38287" y="2015331"/>
            <a:ext cx="9115425" cy="36957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41970B2-1D80-45F0-BD3F-526372B33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439D4-AA89-4181-AD36-1D964A8E9912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DD1C83A-7E93-4C41-8ABD-E1C626E6B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9196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B94FC2-AB86-4550-9235-4C88EF71E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982" y="5197474"/>
            <a:ext cx="7673801" cy="8766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নমুনা…</a:t>
            </a:r>
          </a:p>
        </p:txBody>
      </p:sp>
      <p:pic>
        <p:nvPicPr>
          <p:cNvPr id="5" name="Content Placeholder 4" descr="A picture containing chart&#10;&#10;Description automatically generated">
            <a:extLst>
              <a:ext uri="{FF2B5EF4-FFF2-40B4-BE49-F238E27FC236}">
                <a16:creationId xmlns:a16="http://schemas.microsoft.com/office/drawing/2014/main" xmlns="" id="{1C135783-1852-4503-8EA4-6DD34EDFCA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03098" y="1308295"/>
            <a:ext cx="9840138" cy="3474719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8DDEBCD-E89B-4109-B616-4B6D9834B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F7430-B09C-48E8-AF5B-39223AB1CF8F}" type="datetime1">
              <a:rPr lang="en-US" smtClean="0"/>
              <a:pPr/>
              <a:t>3/20/2023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3967278-03A7-4E57-916A-FD27ED965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A9D65-712F-459F-9E87-385DFAE6F57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927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394</Words>
  <Application>Microsoft Office PowerPoint</Application>
  <PresentationFormat>Custom</PresentationFormat>
  <Paragraphs>67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bvMwiK mb`/bvMwiK সেবা mb`/সেবা প্রদান প্রতিশ্রুতি (সিটিজেন চার্টার) </vt:lpstr>
      <vt:lpstr>bvMwiK mb` Kx?</vt:lpstr>
      <vt:lpstr>bvMwiK mb‡`i Dcv`vb-cÖwZশ্রুwZ I cÖwµqv</vt:lpstr>
      <vt:lpstr>cÖwZশ্রুwZ I cÖwµqv... </vt:lpstr>
      <vt:lpstr>bvMwiK mb‡`i Dcv`vb: </vt:lpstr>
      <vt:lpstr>bvMwiK mb‡`i Dcv`vb... </vt:lpstr>
      <vt:lpstr>নমুনা</vt:lpstr>
      <vt:lpstr>নমুনা…</vt:lpstr>
      <vt:lpstr>নমুনা…</vt:lpstr>
      <vt:lpstr>নমুনা…</vt:lpstr>
      <vt:lpstr>Slide 11</vt:lpstr>
      <vt:lpstr>ধন্যবাদ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bvMwiK mb` (সিটিজেন চার্টার)</dc:title>
  <dc:creator>HP</dc:creator>
  <cp:lastModifiedBy>DELL</cp:lastModifiedBy>
  <cp:revision>64</cp:revision>
  <dcterms:created xsi:type="dcterms:W3CDTF">2021-08-11T11:31:30Z</dcterms:created>
  <dcterms:modified xsi:type="dcterms:W3CDTF">2023-03-20T06:11:01Z</dcterms:modified>
</cp:coreProperties>
</file>