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95" r:id="rId3"/>
    <p:sldId id="275" r:id="rId4"/>
    <p:sldId id="279" r:id="rId5"/>
    <p:sldId id="297" r:id="rId6"/>
    <p:sldId id="276" r:id="rId7"/>
    <p:sldId id="298" r:id="rId8"/>
    <p:sldId id="277" r:id="rId9"/>
    <p:sldId id="299" r:id="rId10"/>
    <p:sldId id="300" r:id="rId11"/>
    <p:sldId id="257" r:id="rId12"/>
    <p:sldId id="283" r:id="rId1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0" autoAdjust="0"/>
    <p:restoredTop sz="93103" autoAdjust="0"/>
  </p:normalViewPr>
  <p:slideViewPr>
    <p:cSldViewPr>
      <p:cViewPr varScale="1">
        <p:scale>
          <a:sx n="77" d="100"/>
          <a:sy n="77" d="100"/>
        </p:scale>
        <p:origin x="1541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38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24524-6E51-4571-89A3-51B0AA6A2EC6}" type="datetimeFigureOut">
              <a:rPr lang="en-US" smtClean="0"/>
              <a:pPr/>
              <a:t>11-Dec-22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A7FEBC-DF2D-4590-9F1D-054398A4A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984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11-Dec-22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11-Dec-22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11-Dec-22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2209800"/>
          </a:xfrm>
        </p:spPr>
        <p:txBody>
          <a:bodyPr>
            <a:normAutofit/>
          </a:bodyPr>
          <a:lstStyle/>
          <a:p>
            <a:r>
              <a:rPr lang="en-US" sz="7200" b="1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Awdm</a:t>
            </a:r>
            <a:r>
              <a:rPr lang="en-US" sz="7200" b="1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e¨e</a:t>
            </a:r>
            <a:r>
              <a:rPr lang="en-US" sz="7200" b="1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¯’</a:t>
            </a:r>
            <a:r>
              <a:rPr lang="en-US" sz="7200" b="1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vcbv</a:t>
            </a:r>
            <a:endParaRPr lang="en-US" sz="7200" b="1" dirty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14600"/>
            <a:ext cx="6400800" cy="2895600"/>
          </a:xfrm>
        </p:spPr>
        <p:txBody>
          <a:bodyPr>
            <a:normAutofit lnSpcReduction="10000"/>
          </a:bodyPr>
          <a:lstStyle/>
          <a:p>
            <a:pPr lvl="0"/>
            <a:endParaRPr lang="en-US" b="1" dirty="0">
              <a:solidFill>
                <a:schemeClr val="tx1"/>
              </a:solidFill>
              <a:latin typeface="SutonnyOMJ" pitchFamily="2" charset="0"/>
              <a:ea typeface="Times New Roman" pitchFamily="18" charset="0"/>
              <a:cs typeface="SutonnyOMJ" pitchFamily="2" charset="0"/>
            </a:endParaRPr>
          </a:p>
          <a:p>
            <a:pPr lvl="0"/>
            <a:endParaRPr lang="en-US" b="1" dirty="0">
              <a:solidFill>
                <a:schemeClr val="tx1"/>
              </a:solidFill>
              <a:latin typeface="SutonnyOMJ" pitchFamily="2" charset="0"/>
              <a:ea typeface="Times New Roman" pitchFamily="18" charset="0"/>
              <a:cs typeface="SutonnyOMJ" pitchFamily="2" charset="0"/>
            </a:endParaRPr>
          </a:p>
          <a:p>
            <a:pPr lvl="0"/>
            <a:r>
              <a:rPr lang="bn-IN" b="1" dirty="0">
                <a:solidFill>
                  <a:schemeClr val="tx1"/>
                </a:solidFill>
                <a:latin typeface="SutonnyOMJ" pitchFamily="2" charset="0"/>
                <a:ea typeface="Times New Roman" pitchFamily="18" charset="0"/>
                <a:cs typeface="SutonnyOMJ" pitchFamily="2" charset="0"/>
              </a:rPr>
              <a:t>উপস্থাপনায়ঃ</a:t>
            </a:r>
            <a:endParaRPr lang="en-US" b="1" dirty="0">
              <a:solidFill>
                <a:schemeClr val="tx1"/>
              </a:solidFill>
              <a:latin typeface="SutonnyOMJ" pitchFamily="2" charset="0"/>
              <a:ea typeface="Times New Roman" pitchFamily="18" charset="0"/>
              <a:cs typeface="SutonnyOMJ" pitchFamily="2" charset="0"/>
            </a:endParaRPr>
          </a:p>
          <a:p>
            <a:r>
              <a:rPr lang="en-US" b="1" dirty="0" err="1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cÖ‡dmi</a:t>
            </a:r>
            <a:r>
              <a:rPr lang="en-US" b="1" dirty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gv</a:t>
            </a:r>
            <a:r>
              <a:rPr lang="en-US" b="1" dirty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. </a:t>
            </a:r>
            <a:r>
              <a:rPr lang="en-US" b="1" dirty="0" err="1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Ave`ym</a:t>
            </a:r>
            <a:r>
              <a:rPr lang="en-US" b="1" dirty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mvjvg</a:t>
            </a:r>
            <a:r>
              <a:rPr lang="en-US" b="1" dirty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r>
              <a:rPr lang="en-US" b="1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†</a:t>
            </a:r>
            <a:r>
              <a:rPr lang="en-US" b="1" dirty="0" err="1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iwR</a:t>
            </a:r>
            <a:r>
              <a:rPr lang="en-US" b="1" dirty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÷ªvi, </a:t>
            </a:r>
            <a:r>
              <a:rPr lang="en-US" b="1" dirty="0" err="1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ivRkvnx</a:t>
            </a:r>
            <a:r>
              <a:rPr lang="en-US" b="1" dirty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wek¦we</a:t>
            </a:r>
            <a:r>
              <a:rPr lang="en-US" b="1" dirty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`¨</a:t>
            </a:r>
            <a:r>
              <a:rPr lang="en-US" b="1" dirty="0" err="1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vjq</a:t>
            </a:r>
            <a:endParaRPr lang="en-US" b="1" dirty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  <a:p>
            <a:endParaRPr lang="en-US" b="1" dirty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>
            <a:normAutofit fontScale="77500" lnSpcReduction="20000"/>
          </a:bodyPr>
          <a:lstStyle/>
          <a:p>
            <a:pPr marL="685800" indent="-685800">
              <a:buNone/>
            </a:pPr>
            <a:r>
              <a:rPr lang="en-US" sz="4100" dirty="0">
                <a:latin typeface="SutonnyMJ" pitchFamily="2" charset="0"/>
              </a:rPr>
              <a:t>14.</a:t>
            </a:r>
            <a:r>
              <a:rPr lang="en-US" dirty="0">
                <a:latin typeface="SutonnyMJ" pitchFamily="2" charset="0"/>
              </a:rPr>
              <a:t>	</a:t>
            </a:r>
            <a:r>
              <a:rPr lang="en-US" sz="4100" dirty="0" err="1">
                <a:latin typeface="SutonnyMJ" pitchFamily="2" charset="0"/>
              </a:rPr>
              <a:t>P‚ovšÍ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cÎ</a:t>
            </a:r>
            <a:r>
              <a:rPr lang="en-US" sz="4100" dirty="0">
                <a:latin typeface="SutonnyMJ" pitchFamily="2" charset="0"/>
              </a:rPr>
              <a:t> ¯^</a:t>
            </a:r>
            <a:r>
              <a:rPr lang="en-US" sz="4100" dirty="0" err="1">
                <a:latin typeface="SutonnyMJ" pitchFamily="2" charset="0"/>
              </a:rPr>
              <a:t>vÿiKvix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Kg©KZ©vi</a:t>
            </a:r>
            <a:r>
              <a:rPr lang="en-US" sz="4100" dirty="0">
                <a:latin typeface="SutonnyMJ" pitchFamily="2" charset="0"/>
              </a:rPr>
              <a:t> ¯^</a:t>
            </a:r>
            <a:r>
              <a:rPr lang="en-US" sz="4100" dirty="0" err="1">
                <a:latin typeface="SutonnyMJ" pitchFamily="2" charset="0"/>
              </a:rPr>
              <a:t>vÿ‡ii</a:t>
            </a:r>
            <a:r>
              <a:rPr lang="en-US" sz="4100" dirty="0">
                <a:latin typeface="SutonnyMJ" pitchFamily="2" charset="0"/>
              </a:rPr>
              <a:t> ci </a:t>
            </a:r>
            <a:r>
              <a:rPr lang="en-US" sz="4100" dirty="0" err="1">
                <a:latin typeface="SutonnyMJ" pitchFamily="2" charset="0"/>
              </a:rPr>
              <a:t>c‡Î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Bmy</a:t>
            </a:r>
            <a:r>
              <a:rPr lang="en-US" sz="4100" dirty="0">
                <a:latin typeface="SutonnyMJ" pitchFamily="2" charset="0"/>
              </a:rPr>
              <a:t>¨ b¤^i </a:t>
            </a:r>
            <a:r>
              <a:rPr lang="en-US" sz="4100" dirty="0" err="1">
                <a:latin typeface="SutonnyMJ" pitchFamily="2" charset="0"/>
              </a:rPr>
              <a:t>w`‡q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wVKvbv</a:t>
            </a:r>
            <a:r>
              <a:rPr lang="en-US" sz="4100" dirty="0">
                <a:latin typeface="SutonnyMJ" pitchFamily="2" charset="0"/>
              </a:rPr>
              <a:t> m¤^</a:t>
            </a:r>
            <a:r>
              <a:rPr lang="en-US" sz="4100" dirty="0" err="1">
                <a:latin typeface="SutonnyMJ" pitchFamily="2" charset="0"/>
              </a:rPr>
              <a:t>wjZ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Lv‡g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c‡Îi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Kwc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XzwK‡q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cÎ</a:t>
            </a:r>
            <a:r>
              <a:rPr lang="en-US" sz="4100" dirty="0">
                <a:latin typeface="SutonnyMJ" pitchFamily="2" charset="0"/>
              </a:rPr>
              <a:t> †</a:t>
            </a:r>
            <a:r>
              <a:rPr lang="en-US" sz="4100" dirty="0" err="1">
                <a:latin typeface="SutonnyMJ" pitchFamily="2" charset="0"/>
              </a:rPr>
              <a:t>cÖiY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kvLvq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Ges</a:t>
            </a:r>
            <a:r>
              <a:rPr lang="en-US" sz="4100" dirty="0">
                <a:latin typeface="SutonnyMJ" pitchFamily="2" charset="0"/>
              </a:rPr>
              <a:t> B-‡</a:t>
            </a:r>
            <a:r>
              <a:rPr lang="en-US" sz="4100" dirty="0" err="1">
                <a:latin typeface="SutonnyMJ" pitchFamily="2" charset="0"/>
              </a:rPr>
              <a:t>gB‡ji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Rb</a:t>
            </a:r>
            <a:r>
              <a:rPr lang="en-US" sz="4100" dirty="0">
                <a:latin typeface="SutonnyMJ" pitchFamily="2" charset="0"/>
              </a:rPr>
              <a:t>¨ </a:t>
            </a:r>
            <a:r>
              <a:rPr lang="en-US" sz="4100" dirty="0" err="1">
                <a:latin typeface="SutonnyMJ" pitchFamily="2" charset="0"/>
              </a:rPr>
              <a:t>GKwU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Kwc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Kw¤úDUvi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Acv‡iUi‡K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cÖ`vb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Ki‡Z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n‡e</a:t>
            </a:r>
            <a:r>
              <a:rPr lang="en-US" sz="4100" dirty="0">
                <a:latin typeface="SutonnyMJ" pitchFamily="2" charset="0"/>
              </a:rPr>
              <a:t>| </a:t>
            </a:r>
            <a:r>
              <a:rPr lang="en-US" sz="4100" dirty="0" err="1">
                <a:latin typeface="SutonnyMJ" pitchFamily="2" charset="0"/>
              </a:rPr>
              <a:t>c‡Îi</a:t>
            </a:r>
            <a:r>
              <a:rPr lang="en-US" sz="4100" dirty="0">
                <a:latin typeface="SutonnyMJ" pitchFamily="2" charset="0"/>
              </a:rPr>
              <a:t> m‡½ </a:t>
            </a:r>
            <a:r>
              <a:rPr lang="en-US" sz="4100" dirty="0" err="1">
                <a:latin typeface="SutonnyMJ" pitchFamily="2" charset="0"/>
              </a:rPr>
              <a:t>ms‡hvRb</a:t>
            </a:r>
            <a:r>
              <a:rPr lang="en-US" sz="4100" dirty="0">
                <a:latin typeface="SutonnyMJ" pitchFamily="2" charset="0"/>
              </a:rPr>
              <a:t> _</a:t>
            </a:r>
            <a:r>
              <a:rPr lang="en-US" sz="4100" dirty="0" err="1">
                <a:latin typeface="SutonnyMJ" pitchFamily="2" charset="0"/>
              </a:rPr>
              <a:t>vK‡j</a:t>
            </a:r>
            <a:r>
              <a:rPr lang="en-US" sz="4100" dirty="0">
                <a:latin typeface="SutonnyMJ" pitchFamily="2" charset="0"/>
              </a:rPr>
              <a:t> †h me </a:t>
            </a:r>
            <a:r>
              <a:rPr lang="en-US" sz="4100" dirty="0" err="1">
                <a:latin typeface="SutonnyMJ" pitchFamily="2" charset="0"/>
              </a:rPr>
              <a:t>huvPvB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K‡i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Lv‡g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XzKv‡Z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n‡e</a:t>
            </a:r>
            <a:r>
              <a:rPr lang="en-US" sz="4100" dirty="0">
                <a:latin typeface="SutonnyMJ" pitchFamily="2" charset="0"/>
              </a:rPr>
              <a:t>| </a:t>
            </a:r>
          </a:p>
          <a:p>
            <a:pPr marL="685800" indent="-685800">
              <a:buNone/>
            </a:pPr>
            <a:r>
              <a:rPr lang="en-US" sz="4100" dirty="0">
                <a:latin typeface="SutonnyMJ" pitchFamily="2" charset="0"/>
              </a:rPr>
              <a:t>15.	</a:t>
            </a:r>
            <a:r>
              <a:rPr lang="en-US" sz="4100" dirty="0" err="1">
                <a:latin typeface="SutonnyMJ" pitchFamily="2" charset="0"/>
              </a:rPr>
              <a:t>cÖ‡Z¨K</a:t>
            </a:r>
            <a:r>
              <a:rPr lang="en-US" sz="4100" dirty="0">
                <a:latin typeface="SutonnyMJ" pitchFamily="2" charset="0"/>
              </a:rPr>
              <a:t> `</a:t>
            </a:r>
            <a:r>
              <a:rPr lang="en-US" sz="4100" dirty="0" err="1">
                <a:latin typeface="SutonnyMJ" pitchFamily="2" charset="0"/>
              </a:rPr>
              <a:t>ßi</a:t>
            </a:r>
            <a:r>
              <a:rPr lang="en-US" sz="4100" dirty="0">
                <a:latin typeface="SutonnyMJ" pitchFamily="2" charset="0"/>
              </a:rPr>
              <a:t>/†</a:t>
            </a:r>
            <a:r>
              <a:rPr lang="en-US" sz="4100" dirty="0" err="1">
                <a:latin typeface="SutonnyMJ" pitchFamily="2" charset="0"/>
              </a:rPr>
              <a:t>mKkb</a:t>
            </a:r>
            <a:r>
              <a:rPr lang="en-US" sz="4100" dirty="0">
                <a:latin typeface="SutonnyMJ" pitchFamily="2" charset="0"/>
              </a:rPr>
              <a:t> I †</a:t>
            </a:r>
            <a:r>
              <a:rPr lang="en-US" sz="4100" dirty="0" err="1">
                <a:latin typeface="SutonnyMJ" pitchFamily="2" charset="0"/>
              </a:rPr>
              <a:t>Uwe‡j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bw</a:t>
            </a:r>
            <a:r>
              <a:rPr lang="en-US" sz="4100" dirty="0">
                <a:latin typeface="SutonnyMJ" pitchFamily="2" charset="0"/>
              </a:rPr>
              <a:t>_ </a:t>
            </a:r>
            <a:r>
              <a:rPr lang="en-US" sz="4100" dirty="0" err="1">
                <a:latin typeface="SutonnyMJ" pitchFamily="2" charset="0"/>
              </a:rPr>
              <a:t>MgbvMg‡bi</a:t>
            </a:r>
            <a:r>
              <a:rPr lang="en-US" sz="4100" dirty="0">
                <a:latin typeface="SutonnyMJ" pitchFamily="2" charset="0"/>
              </a:rPr>
              <a:t> †</a:t>
            </a:r>
            <a:r>
              <a:rPr lang="en-US" sz="4100" dirty="0" err="1">
                <a:latin typeface="SutonnyMJ" pitchFamily="2" charset="0"/>
              </a:rPr>
              <a:t>iKW</a:t>
            </a:r>
            <a:r>
              <a:rPr lang="en-US" sz="4100" dirty="0">
                <a:latin typeface="SutonnyMJ" pitchFamily="2" charset="0"/>
              </a:rPr>
              <a:t>© </a:t>
            </a:r>
            <a:r>
              <a:rPr lang="en-US" sz="4100" dirty="0" err="1">
                <a:latin typeface="SutonnyMJ" pitchFamily="2" charset="0"/>
              </a:rPr>
              <a:t>msiÿY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Ki‡Z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n‡e</a:t>
            </a:r>
            <a:r>
              <a:rPr lang="en-US" sz="4100" dirty="0">
                <a:latin typeface="SutonnyMJ" pitchFamily="2" charset="0"/>
              </a:rPr>
              <a:t>| </a:t>
            </a:r>
            <a:r>
              <a:rPr lang="en-US" sz="4100" dirty="0" err="1">
                <a:latin typeface="SutonnyMJ" pitchFamily="2" charset="0"/>
              </a:rPr>
              <a:t>MgbvMgb</a:t>
            </a:r>
            <a:r>
              <a:rPr lang="en-US" sz="4100" dirty="0">
                <a:latin typeface="SutonnyMJ" pitchFamily="2" charset="0"/>
              </a:rPr>
              <a:t> (</a:t>
            </a:r>
            <a:r>
              <a:rPr lang="en-US" sz="4100" dirty="0">
                <a:latin typeface="Times New Roman" pitchFamily="18" charset="0"/>
                <a:cs typeface="Times New Roman" pitchFamily="18" charset="0"/>
              </a:rPr>
              <a:t>Movement</a:t>
            </a:r>
            <a:r>
              <a:rPr lang="en-US" sz="4100" dirty="0">
                <a:latin typeface="SutonnyMJ" pitchFamily="2" charset="0"/>
              </a:rPr>
              <a:t>) †</a:t>
            </a:r>
            <a:r>
              <a:rPr lang="en-US" sz="4100" dirty="0" err="1">
                <a:latin typeface="SutonnyMJ" pitchFamily="2" charset="0"/>
              </a:rPr>
              <a:t>iwR÷v‡i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Kx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m¤úwK©Z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bw</a:t>
            </a:r>
            <a:r>
              <a:rPr lang="en-US" sz="4100" dirty="0">
                <a:latin typeface="SutonnyMJ" pitchFamily="2" charset="0"/>
              </a:rPr>
              <a:t>_ </a:t>
            </a:r>
            <a:r>
              <a:rPr lang="en-US" sz="4100" dirty="0" err="1">
                <a:latin typeface="SutonnyMJ" pitchFamily="2" charset="0"/>
              </a:rPr>
              <a:t>Ges</a:t>
            </a:r>
            <a:r>
              <a:rPr lang="en-US" sz="4100" dirty="0">
                <a:latin typeface="SutonnyMJ" pitchFamily="2" charset="0"/>
              </a:rPr>
              <a:t> †</a:t>
            </a:r>
            <a:r>
              <a:rPr lang="en-US" sz="4100" dirty="0" err="1">
                <a:latin typeface="SutonnyMJ" pitchFamily="2" charset="0"/>
              </a:rPr>
              <a:t>Kv_vq</a:t>
            </a:r>
            <a:r>
              <a:rPr lang="en-US" sz="4100" dirty="0">
                <a:latin typeface="SutonnyMJ" pitchFamily="2" charset="0"/>
              </a:rPr>
              <a:t> †</a:t>
            </a:r>
            <a:r>
              <a:rPr lang="en-US" sz="4100" dirty="0" err="1">
                <a:latin typeface="SutonnyMJ" pitchFamily="2" charset="0"/>
              </a:rPr>
              <a:t>cÖiY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Kiv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n‡jv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Zvi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D‡jøL</a:t>
            </a:r>
            <a:r>
              <a:rPr lang="en-US" sz="4100" dirty="0">
                <a:latin typeface="SutonnyMJ" pitchFamily="2" charset="0"/>
              </a:rPr>
              <a:t> _</a:t>
            </a:r>
            <a:r>
              <a:rPr lang="en-US" sz="4100" dirty="0" err="1">
                <a:latin typeface="SutonnyMJ" pitchFamily="2" charset="0"/>
              </a:rPr>
              <a:t>vK‡Z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n‡e</a:t>
            </a:r>
            <a:r>
              <a:rPr lang="en-US" sz="4100" dirty="0">
                <a:latin typeface="SutonnyMJ" pitchFamily="2" charset="0"/>
              </a:rPr>
              <a:t>| </a:t>
            </a:r>
          </a:p>
          <a:p>
            <a:pPr marL="685800" indent="-685800">
              <a:buNone/>
            </a:pPr>
            <a:r>
              <a:rPr lang="en-US" sz="4100" dirty="0">
                <a:latin typeface="SutonnyMJ" pitchFamily="2" charset="0"/>
              </a:rPr>
              <a:t>16.	†</a:t>
            </a:r>
            <a:r>
              <a:rPr lang="en-US" sz="4100" dirty="0" err="1">
                <a:latin typeface="SutonnyMJ" pitchFamily="2" charset="0"/>
              </a:rPr>
              <a:t>Kvb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cwicÎ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ev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wb</a:t>
            </a:r>
            <a:r>
              <a:rPr lang="en-US" sz="4100" dirty="0">
                <a:latin typeface="SutonnyMJ" pitchFamily="2" charset="0"/>
              </a:rPr>
              <a:t>‡`©</a:t>
            </a:r>
            <a:r>
              <a:rPr lang="en-US" sz="4100" dirty="0" err="1">
                <a:latin typeface="SutonnyMJ" pitchFamily="2" charset="0"/>
              </a:rPr>
              <a:t>kbvg~jK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cÎ</a:t>
            </a:r>
            <a:r>
              <a:rPr lang="en-US" sz="4100" dirty="0">
                <a:latin typeface="SutonnyMJ" pitchFamily="2" charset="0"/>
              </a:rPr>
              <a:t> (</a:t>
            </a:r>
            <a:r>
              <a:rPr lang="en-US" sz="4100" dirty="0">
                <a:latin typeface="Times New Roman" pitchFamily="18" charset="0"/>
                <a:cs typeface="Times New Roman" pitchFamily="18" charset="0"/>
              </a:rPr>
              <a:t>Office Circular</a:t>
            </a:r>
            <a:r>
              <a:rPr lang="en-US" sz="4100" dirty="0">
                <a:latin typeface="SutonnyMJ" pitchFamily="2" charset="0"/>
              </a:rPr>
              <a:t>) </a:t>
            </a:r>
            <a:r>
              <a:rPr lang="en-US" sz="4100" dirty="0" err="1">
                <a:latin typeface="SutonnyMJ" pitchFamily="2" charset="0"/>
              </a:rPr>
              <a:t>cvIqv</a:t>
            </a:r>
            <a:r>
              <a:rPr lang="en-US" sz="4100" dirty="0">
                <a:latin typeface="SutonnyMJ" pitchFamily="2" charset="0"/>
              </a:rPr>
              <a:t> †</a:t>
            </a:r>
            <a:r>
              <a:rPr lang="en-US" sz="4100" dirty="0" err="1">
                <a:latin typeface="SutonnyMJ" pitchFamily="2" charset="0"/>
              </a:rPr>
              <a:t>M‡j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Zv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mswkøó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mK‡ji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g‡a</a:t>
            </a:r>
            <a:r>
              <a:rPr lang="en-US" sz="4100" dirty="0">
                <a:latin typeface="SutonnyMJ" pitchFamily="2" charset="0"/>
              </a:rPr>
              <a:t>¨ </a:t>
            </a:r>
            <a:r>
              <a:rPr lang="en-US" sz="4100" dirty="0" err="1">
                <a:latin typeface="SutonnyMJ" pitchFamily="2" charset="0"/>
              </a:rPr>
              <a:t>cÖPvi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K‡i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GKwU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bw</a:t>
            </a:r>
            <a:r>
              <a:rPr lang="en-US" sz="4100" dirty="0">
                <a:latin typeface="SutonnyMJ" pitchFamily="2" charset="0"/>
              </a:rPr>
              <a:t>_‡Z </a:t>
            </a:r>
            <a:r>
              <a:rPr lang="en-US" sz="4100" dirty="0" err="1">
                <a:latin typeface="SutonnyMJ" pitchFamily="2" charset="0"/>
              </a:rPr>
              <a:t>msiÿY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Ki‡Z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n‡e</a:t>
            </a:r>
            <a:r>
              <a:rPr lang="en-US" sz="4100" dirty="0">
                <a:latin typeface="SutonnyMJ" pitchFamily="2" charset="0"/>
              </a:rPr>
              <a:t>| </a:t>
            </a:r>
            <a:r>
              <a:rPr lang="en-US" sz="4100" dirty="0" err="1">
                <a:latin typeface="SutonnyMJ" pitchFamily="2" charset="0"/>
              </a:rPr>
              <a:t>wewfbœ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iKg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mvK©yjvi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wewfbœ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bw</a:t>
            </a:r>
            <a:r>
              <a:rPr lang="en-US" sz="4100" dirty="0">
                <a:latin typeface="SutonnyMJ" pitchFamily="2" charset="0"/>
              </a:rPr>
              <a:t>_‡Z </a:t>
            </a:r>
            <a:r>
              <a:rPr lang="en-US" sz="4100" dirty="0" err="1">
                <a:latin typeface="SutonnyMJ" pitchFamily="2" charset="0"/>
              </a:rPr>
              <a:t>msiÿb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Ki‡Z</a:t>
            </a:r>
            <a:r>
              <a:rPr lang="en-US" sz="4100" dirty="0">
                <a:latin typeface="SutonnyMJ" pitchFamily="2" charset="0"/>
              </a:rPr>
              <a:t> </a:t>
            </a:r>
            <a:r>
              <a:rPr lang="en-US" sz="4100" dirty="0" err="1">
                <a:latin typeface="SutonnyMJ" pitchFamily="2" charset="0"/>
              </a:rPr>
              <a:t>n‡e</a:t>
            </a:r>
            <a:r>
              <a:rPr lang="en-US" sz="4100" dirty="0">
                <a:latin typeface="SutonnyMJ" pitchFamily="2" charset="0"/>
              </a:rPr>
              <a:t>| </a:t>
            </a:r>
          </a:p>
          <a:p>
            <a:pPr marL="685800" indent="-685800">
              <a:buNone/>
            </a:pPr>
            <a:endParaRPr lang="en-US" dirty="0">
              <a:latin typeface="SutonnyMJ" pitchFamily="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lnSpcReduction="10000"/>
          </a:bodyPr>
          <a:lstStyle/>
          <a:p>
            <a:pPr marL="576263" indent="-576263" algn="just">
              <a:buNone/>
            </a:pPr>
            <a:r>
              <a:rPr lang="en-US" dirty="0">
                <a:latin typeface="SutonnyMJ" pitchFamily="2" charset="0"/>
                <a:cs typeface="SutonnyMJ" pitchFamily="2" charset="0"/>
              </a:rPr>
              <a:t>17. †h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Kg©KZ©v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†h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ai‡bi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vwqZ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¡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cvjb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Ki‡eb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wZwb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†m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m¤úwK©Z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wewa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bw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_‡Z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msiÿY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Ki‡eb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wewai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mswkøó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As‡ki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d‡UvKwc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Av‡e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`‡bi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bw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_‡Z m¤¢e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cwi‡ekb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Ki‡Z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n‡e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| </a:t>
            </a:r>
          </a:p>
          <a:p>
            <a:pPr marL="576263" indent="-576263" algn="just">
              <a:buNone/>
            </a:pPr>
            <a:r>
              <a:rPr lang="en-US" dirty="0">
                <a:latin typeface="SutonnyMJ" pitchFamily="2" charset="0"/>
                <a:cs typeface="SutonnyMJ" pitchFamily="2" charset="0"/>
              </a:rPr>
              <a:t>18.	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bw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_ 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Ae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¯’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v‡b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Av‡Q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Zv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LuvR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bw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_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MgbvMgb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iwR÷vi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(File Movement Register) †`‡L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Zvi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LuvR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w`‡Z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n‡e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| </a:t>
            </a:r>
          </a:p>
          <a:p>
            <a:pPr marL="576263" indent="-576263" algn="just">
              <a:buNone/>
            </a:pPr>
            <a:r>
              <a:rPr lang="en-US" dirty="0">
                <a:latin typeface="SutonnyMJ" pitchFamily="2" charset="0"/>
                <a:cs typeface="SutonnyMJ" pitchFamily="2" charset="0"/>
              </a:rPr>
              <a:t>19.	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Riæix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I ¸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iæZ¡c~Y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mKj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ch©v‡q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`ª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æZ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e¨e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¯’v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wb‡Z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n‡e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| </a:t>
            </a:r>
          </a:p>
          <a:p>
            <a:pPr marL="576263" indent="-576263" algn="just">
              <a:buNone/>
            </a:pPr>
            <a:r>
              <a:rPr lang="en-US" dirty="0">
                <a:latin typeface="SutonnyMJ" pitchFamily="2" charset="0"/>
                <a:cs typeface="SutonnyMJ" pitchFamily="2" charset="0"/>
              </a:rPr>
              <a:t>20.	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cÖ‡Z¨K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bw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_‡Z e¨w³MZ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e¨w³i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Awdm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Awd‡mi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dvb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b¤^i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B-‡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gBj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msiÿY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Ki‡Z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n‡e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Riæix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cÖ‡qvR‡b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e¨w³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e¨w³‡K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Awdm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Awdm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cÖavb‡K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dvb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A_ev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B-‡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gBj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cÖ‡qvRbxq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e¨e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¯’v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wb‡Z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n‡e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| </a:t>
            </a:r>
          </a:p>
          <a:p>
            <a:pPr marL="576263" indent="-576263" algn="just">
              <a:buNone/>
            </a:pP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7525" indent="-517525">
              <a:buNone/>
            </a:pPr>
            <a:r>
              <a:rPr lang="en-US" dirty="0">
                <a:latin typeface="SutonnyMJ" pitchFamily="2" charset="0"/>
              </a:rPr>
              <a:t>21. </a:t>
            </a:r>
            <a:r>
              <a:rPr lang="en-US" dirty="0" err="1">
                <a:latin typeface="SutonnyMJ" pitchFamily="2" charset="0"/>
              </a:rPr>
              <a:t>bw</a:t>
            </a:r>
            <a:r>
              <a:rPr lang="en-US" dirty="0">
                <a:latin typeface="SutonnyMJ" pitchFamily="2" charset="0"/>
              </a:rPr>
              <a:t>_‡Z </a:t>
            </a:r>
            <a:r>
              <a:rPr lang="en-US" dirty="0" err="1">
                <a:latin typeface="SutonnyMJ" pitchFamily="2" charset="0"/>
              </a:rPr>
              <a:t>cÖ¯Íve</a:t>
            </a:r>
            <a:r>
              <a:rPr lang="en-US" dirty="0">
                <a:latin typeface="SutonnyMJ" pitchFamily="2" charset="0"/>
              </a:rPr>
              <a:t>, </a:t>
            </a:r>
            <a:r>
              <a:rPr lang="en-US" dirty="0" err="1">
                <a:latin typeface="SutonnyMJ" pitchFamily="2" charset="0"/>
              </a:rPr>
              <a:t>mycvwik</a:t>
            </a:r>
            <a:r>
              <a:rPr lang="en-US" dirty="0">
                <a:latin typeface="SutonnyMJ" pitchFamily="2" charset="0"/>
              </a:rPr>
              <a:t>, </a:t>
            </a:r>
            <a:r>
              <a:rPr lang="en-US" dirty="0" err="1">
                <a:latin typeface="SutonnyMJ" pitchFamily="2" charset="0"/>
              </a:rPr>
              <a:t>gšÍe</a:t>
            </a:r>
            <a:r>
              <a:rPr lang="en-US" dirty="0">
                <a:latin typeface="SutonnyMJ" pitchFamily="2" charset="0"/>
              </a:rPr>
              <a:t>¨ </a:t>
            </a:r>
            <a:r>
              <a:rPr lang="en-US" dirty="0" err="1">
                <a:latin typeface="SutonnyMJ" pitchFamily="2" charset="0"/>
              </a:rPr>
              <a:t>Aby‡gv`b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ev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hv</a:t>
            </a:r>
            <a:r>
              <a:rPr lang="en-US" dirty="0">
                <a:latin typeface="SutonnyMJ" pitchFamily="2" charset="0"/>
              </a:rPr>
              <a:t>-B </a:t>
            </a:r>
            <a:r>
              <a:rPr lang="en-US" dirty="0" err="1">
                <a:latin typeface="SutonnyMJ" pitchFamily="2" charset="0"/>
              </a:rPr>
              <a:t>wjLv</a:t>
            </a:r>
            <a:r>
              <a:rPr lang="en-US" dirty="0">
                <a:latin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</a:rPr>
              <a:t>nvK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bv</a:t>
            </a:r>
            <a:r>
              <a:rPr lang="en-US" dirty="0">
                <a:latin typeface="SutonnyMJ" pitchFamily="2" charset="0"/>
              </a:rPr>
              <a:t> †Kb </a:t>
            </a:r>
            <a:r>
              <a:rPr lang="en-US" dirty="0" err="1">
                <a:latin typeface="SutonnyMJ" pitchFamily="2" charset="0"/>
              </a:rPr>
              <a:t>Zv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wj‡L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Kg©KZ©v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Aek¨B</a:t>
            </a:r>
            <a:r>
              <a:rPr lang="en-US" dirty="0">
                <a:latin typeface="SutonnyMJ" pitchFamily="2" charset="0"/>
              </a:rPr>
              <a:t> ¯^</a:t>
            </a:r>
            <a:r>
              <a:rPr lang="en-US" dirty="0" err="1">
                <a:latin typeface="SutonnyMJ" pitchFamily="2" charset="0"/>
              </a:rPr>
              <a:t>vÿi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Ki‡eb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Ges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ZvwiL</a:t>
            </a:r>
            <a:r>
              <a:rPr lang="en-US" dirty="0">
                <a:latin typeface="SutonnyMJ" pitchFamily="2" charset="0"/>
              </a:rPr>
              <a:t> w`‡</a:t>
            </a:r>
            <a:r>
              <a:rPr lang="en-US" dirty="0" err="1">
                <a:latin typeface="SutonnyMJ" pitchFamily="2" charset="0"/>
              </a:rPr>
              <a:t>eb</a:t>
            </a:r>
            <a:r>
              <a:rPr lang="en-US" dirty="0">
                <a:latin typeface="SutonnyMJ" pitchFamily="2" charset="0"/>
              </a:rPr>
              <a:t>| ¯§</a:t>
            </a:r>
            <a:r>
              <a:rPr lang="en-US" dirty="0" err="1">
                <a:latin typeface="SutonnyMJ" pitchFamily="2" charset="0"/>
              </a:rPr>
              <a:t>Z©e</a:t>
            </a:r>
            <a:r>
              <a:rPr lang="en-US" dirty="0">
                <a:latin typeface="SutonnyMJ" pitchFamily="2" charset="0"/>
              </a:rPr>
              <a:t>¨ †h, </a:t>
            </a:r>
            <a:r>
              <a:rPr lang="en-US" dirty="0" err="1">
                <a:latin typeface="SutonnyMJ" pitchFamily="2" charset="0"/>
              </a:rPr>
              <a:t>ZvwiL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wenxb</a:t>
            </a:r>
            <a:r>
              <a:rPr lang="en-US" dirty="0">
                <a:latin typeface="SutonnyMJ" pitchFamily="2" charset="0"/>
              </a:rPr>
              <a:t> ¯^</a:t>
            </a:r>
            <a:r>
              <a:rPr lang="en-US" dirty="0" err="1">
                <a:latin typeface="SutonnyMJ" pitchFamily="2" charset="0"/>
              </a:rPr>
              <a:t>vÿi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MÖnY‡hvM</a:t>
            </a:r>
            <a:r>
              <a:rPr lang="en-US" dirty="0">
                <a:latin typeface="SutonnyMJ" pitchFamily="2" charset="0"/>
              </a:rPr>
              <a:t>¨ </a:t>
            </a:r>
            <a:r>
              <a:rPr lang="en-US" dirty="0" err="1">
                <a:latin typeface="SutonnyMJ" pitchFamily="2" charset="0"/>
              </a:rPr>
              <a:t>bq</a:t>
            </a:r>
            <a:r>
              <a:rPr lang="en-US" dirty="0">
                <a:latin typeface="SutonnyMJ" pitchFamily="2" charset="0"/>
              </a:rPr>
              <a:t>| </a:t>
            </a:r>
          </a:p>
          <a:p>
            <a:pPr marL="517525" indent="-517525">
              <a:buNone/>
            </a:pPr>
            <a:endParaRPr lang="en-US" dirty="0">
              <a:latin typeface="SutonnyMJ" pitchFamily="2" charset="0"/>
            </a:endParaRPr>
          </a:p>
          <a:p>
            <a:pPr marL="517525" indent="-517525">
              <a:buNone/>
            </a:pPr>
            <a:r>
              <a:rPr lang="en-US" dirty="0">
                <a:latin typeface="SutonnyMJ" pitchFamily="2" charset="0"/>
              </a:rPr>
              <a:t>22. ‡</a:t>
            </a:r>
            <a:r>
              <a:rPr lang="en-US" dirty="0" err="1">
                <a:latin typeface="SutonnyMJ" pitchFamily="2" charset="0"/>
              </a:rPr>
              <a:t>Kvb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Kg©KZv</a:t>
            </a:r>
            <a:r>
              <a:rPr lang="en-US" dirty="0">
                <a:latin typeface="SutonnyMJ" pitchFamily="2" charset="0"/>
              </a:rPr>
              <a:t>© </a:t>
            </a:r>
            <a:r>
              <a:rPr lang="en-US" dirty="0" err="1">
                <a:latin typeface="SutonnyMJ" pitchFamily="2" charset="0"/>
              </a:rPr>
              <a:t>ev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Kg©Pvixi</a:t>
            </a:r>
            <a:r>
              <a:rPr lang="en-US" dirty="0">
                <a:latin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</a:rPr>
              <a:t>Uwe‡j</a:t>
            </a:r>
            <a:r>
              <a:rPr lang="en-US" dirty="0">
                <a:latin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</a:rPr>
              <a:t>Kvb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Kv‡Ri</a:t>
            </a:r>
            <a:r>
              <a:rPr lang="en-US" dirty="0">
                <a:latin typeface="SutonnyMJ" pitchFamily="2" charset="0"/>
              </a:rPr>
              <a:t> Rb¨ †KD </a:t>
            </a:r>
            <a:r>
              <a:rPr lang="en-US" dirty="0" err="1">
                <a:latin typeface="SutonnyMJ" pitchFamily="2" charset="0"/>
              </a:rPr>
              <a:t>G‡j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wKsev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wb‡R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Kv‡iv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Kv‡Q</a:t>
            </a:r>
            <a:r>
              <a:rPr lang="en-US" dirty="0">
                <a:latin typeface="SutonnyMJ" pitchFamily="2" charset="0"/>
              </a:rPr>
              <a:t> ‡</a:t>
            </a:r>
            <a:r>
              <a:rPr lang="en-US" dirty="0" err="1">
                <a:latin typeface="SutonnyMJ" pitchFamily="2" charset="0"/>
              </a:rPr>
              <a:t>M‡j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c`gh©v`v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Abyhvqx</a:t>
            </a:r>
            <a:r>
              <a:rPr lang="en-US" dirty="0">
                <a:latin typeface="SutonnyMJ" pitchFamily="2" charset="0"/>
              </a:rPr>
              <a:t> m¤^‡</a:t>
            </a:r>
            <a:r>
              <a:rPr lang="en-US" dirty="0" err="1">
                <a:latin typeface="SutonnyMJ" pitchFamily="2" charset="0"/>
              </a:rPr>
              <a:t>avb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Ki‡Z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n‡e</a:t>
            </a:r>
            <a:r>
              <a:rPr lang="en-US" dirty="0">
                <a:latin typeface="SutonnyMJ" pitchFamily="2" charset="0"/>
              </a:rPr>
              <a:t>  †</a:t>
            </a:r>
            <a:r>
              <a:rPr lang="en-US" dirty="0" err="1">
                <a:latin typeface="SutonnyMJ" pitchFamily="2" charset="0"/>
              </a:rPr>
              <a:t>hgb</a:t>
            </a:r>
            <a:r>
              <a:rPr lang="en-US" dirty="0">
                <a:latin typeface="SutonnyMJ" pitchFamily="2" charset="0"/>
              </a:rPr>
              <a:t>- </a:t>
            </a:r>
            <a:r>
              <a:rPr lang="en-US" dirty="0" err="1">
                <a:latin typeface="SutonnyMJ" pitchFamily="2" charset="0"/>
              </a:rPr>
              <a:t>m¨vi</a:t>
            </a:r>
            <a:r>
              <a:rPr lang="en-US" dirty="0">
                <a:latin typeface="SutonnyMJ" pitchFamily="2" charset="0"/>
              </a:rPr>
              <a:t>, </a:t>
            </a:r>
            <a:r>
              <a:rPr lang="en-US" dirty="0" err="1">
                <a:latin typeface="SutonnyMJ" pitchFamily="2" charset="0"/>
              </a:rPr>
              <a:t>g‡nv`q</a:t>
            </a:r>
            <a:r>
              <a:rPr lang="en-US" dirty="0">
                <a:latin typeface="SutonnyMJ" pitchFamily="2" charset="0"/>
              </a:rPr>
              <a:t>, </a:t>
            </a:r>
            <a:r>
              <a:rPr lang="en-US" dirty="0" err="1">
                <a:latin typeface="SutonnyMJ" pitchFamily="2" charset="0"/>
              </a:rPr>
              <a:t>gnvkq</a:t>
            </a:r>
            <a:r>
              <a:rPr lang="en-US" dirty="0">
                <a:latin typeface="SutonnyMJ" pitchFamily="2" charset="0"/>
              </a:rPr>
              <a:t>, </a:t>
            </a:r>
            <a:r>
              <a:rPr lang="en-US" dirty="0" err="1">
                <a:latin typeface="SutonnyMJ" pitchFamily="2" charset="0"/>
              </a:rPr>
              <a:t>Rbve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BZ¨vw</a:t>
            </a:r>
            <a:r>
              <a:rPr lang="en-US" dirty="0">
                <a:latin typeface="SutonnyMJ" pitchFamily="2" charset="0"/>
              </a:rPr>
              <a:t>`)|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Autofit/>
          </a:bodyPr>
          <a:lstStyle/>
          <a:p>
            <a:pPr algn="just"/>
            <a:r>
              <a:rPr lang="en-US" dirty="0">
                <a:latin typeface="SutonnyMJ" pitchFamily="2" charset="0"/>
              </a:rPr>
              <a:t>†</a:t>
            </a:r>
            <a:r>
              <a:rPr lang="en-US" dirty="0" err="1">
                <a:latin typeface="SutonnyMJ" pitchFamily="2" charset="0"/>
              </a:rPr>
              <a:t>h‡Kvb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cÖwZôvb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ev</a:t>
            </a:r>
            <a:r>
              <a:rPr lang="en-US" dirty="0">
                <a:latin typeface="SutonnyMJ" pitchFamily="2" charset="0"/>
              </a:rPr>
              <a:t> Kg©‡</a:t>
            </a:r>
            <a:r>
              <a:rPr lang="en-US" dirty="0" err="1">
                <a:latin typeface="SutonnyMJ" pitchFamily="2" charset="0"/>
              </a:rPr>
              <a:t>ÿ‡Îi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Kg©KZ©vMY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cÖ‡Z</a:t>
            </a:r>
            <a:r>
              <a:rPr lang="en-US" dirty="0">
                <a:latin typeface="SutonnyMJ" pitchFamily="2" charset="0"/>
              </a:rPr>
              <a:t>¨‡KB †</a:t>
            </a:r>
            <a:r>
              <a:rPr lang="en-US" dirty="0" err="1">
                <a:latin typeface="SutonnyMJ" pitchFamily="2" charset="0"/>
              </a:rPr>
              <a:t>mB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cÖwZôv‡bi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Acwinvh</a:t>
            </a:r>
            <a:r>
              <a:rPr lang="en-US" dirty="0">
                <a:latin typeface="SutonnyMJ" pitchFamily="2" charset="0"/>
              </a:rPr>
              <a:t>© cÖvYkw³ </a:t>
            </a:r>
            <a:r>
              <a:rPr lang="en-US" dirty="0" err="1">
                <a:latin typeface="SutonnyMJ" pitchFamily="2" charset="0"/>
              </a:rPr>
              <a:t>mÂviK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Ges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m‡e©vcwi</a:t>
            </a:r>
            <a:r>
              <a:rPr lang="en-US" dirty="0">
                <a:latin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</a:rPr>
              <a:t>meK</a:t>
            </a:r>
            <a:r>
              <a:rPr lang="en-US" dirty="0">
                <a:latin typeface="SutonnyMJ" pitchFamily="2" charset="0"/>
              </a:rPr>
              <a:t>| </a:t>
            </a:r>
            <a:r>
              <a:rPr lang="en-US" dirty="0" err="1">
                <a:latin typeface="SutonnyMJ" pitchFamily="2" charset="0"/>
              </a:rPr>
              <a:t>Awdmv‡ii</a:t>
            </a:r>
            <a:r>
              <a:rPr lang="en-US" dirty="0">
                <a:latin typeface="SutonnyMJ" pitchFamily="2" charset="0"/>
              </a:rPr>
              <a:t> e½vbyev` </a:t>
            </a:r>
            <a:r>
              <a:rPr lang="en-US" dirty="0" err="1">
                <a:latin typeface="SutonnyMJ" pitchFamily="2" charset="0"/>
              </a:rPr>
              <a:t>Kg©KZ©v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nIqvq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A‡b‡KB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nq‡Zv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wb‡R‡K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KZ©v</a:t>
            </a:r>
            <a:r>
              <a:rPr lang="en-US" dirty="0">
                <a:latin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</a:rPr>
              <a:t>f‡e</a:t>
            </a:r>
            <a:r>
              <a:rPr lang="en-US" dirty="0">
                <a:latin typeface="SutonnyMJ" pitchFamily="2" charset="0"/>
              </a:rPr>
              <a:t> KZ…©Z¡ </a:t>
            </a:r>
            <a:r>
              <a:rPr lang="en-US" dirty="0" err="1">
                <a:latin typeface="SutonnyMJ" pitchFamily="2" charset="0"/>
              </a:rPr>
              <a:t>djv‡bvi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B”Qv</a:t>
            </a:r>
            <a:r>
              <a:rPr lang="en-US" dirty="0">
                <a:latin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</a:rPr>
              <a:t>cvlY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Ki‡Z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cv‡ib</a:t>
            </a:r>
            <a:r>
              <a:rPr lang="en-US" dirty="0">
                <a:latin typeface="SutonnyMJ" pitchFamily="2" charset="0"/>
              </a:rPr>
              <a:t>| </a:t>
            </a:r>
            <a:r>
              <a:rPr lang="en-US" dirty="0" err="1">
                <a:latin typeface="SutonnyMJ" pitchFamily="2" charset="0"/>
              </a:rPr>
              <a:t>wKš</a:t>
            </a:r>
            <a:r>
              <a:rPr lang="en-US" dirty="0">
                <a:latin typeface="SutonnyMJ" pitchFamily="2" charset="0"/>
              </a:rPr>
              <a:t>‘ †</a:t>
            </a:r>
            <a:r>
              <a:rPr lang="en-US" dirty="0" err="1">
                <a:latin typeface="SutonnyMJ" pitchFamily="2" charset="0"/>
              </a:rPr>
              <a:t>mwU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fzj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n‡e</a:t>
            </a:r>
            <a:r>
              <a:rPr lang="en-US" dirty="0">
                <a:latin typeface="SutonnyMJ" pitchFamily="2" charset="0"/>
              </a:rPr>
              <a:t>| †</a:t>
            </a:r>
            <a:r>
              <a:rPr lang="en-US" dirty="0" err="1">
                <a:latin typeface="SutonnyMJ" pitchFamily="2" charset="0"/>
              </a:rPr>
              <a:t>Kbbv</a:t>
            </a:r>
            <a:r>
              <a:rPr lang="en-US" dirty="0">
                <a:latin typeface="SutonnyMJ" pitchFamily="2" charset="0"/>
              </a:rPr>
              <a:t> GB </a:t>
            </a:r>
            <a:r>
              <a:rPr lang="en-US" dirty="0" err="1">
                <a:latin typeface="SutonnyMJ" pitchFamily="2" charset="0"/>
              </a:rPr>
              <a:t>KZ©v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gvby‡li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bq</a:t>
            </a:r>
            <a:r>
              <a:rPr lang="en-US" dirty="0">
                <a:latin typeface="SutonnyMJ" pitchFamily="2" charset="0"/>
              </a:rPr>
              <a:t>, </a:t>
            </a:r>
            <a:r>
              <a:rPr lang="en-US" dirty="0" err="1">
                <a:latin typeface="SutonnyMJ" pitchFamily="2" charset="0"/>
              </a:rPr>
              <a:t>ÒK‡g©iÓ</a:t>
            </a:r>
            <a:r>
              <a:rPr lang="en-US" dirty="0">
                <a:latin typeface="SutonnyMJ" pitchFamily="2" charset="0"/>
              </a:rPr>
              <a:t>| </a:t>
            </a:r>
            <a:r>
              <a:rPr lang="en-US" dirty="0" err="1">
                <a:latin typeface="SutonnyMJ" pitchFamily="2" charset="0"/>
              </a:rPr>
              <a:t>whwb</a:t>
            </a:r>
            <a:r>
              <a:rPr lang="en-US" dirty="0">
                <a:latin typeface="SutonnyMJ" pitchFamily="2" charset="0"/>
              </a:rPr>
              <a:t> Kg© </a:t>
            </a:r>
            <a:r>
              <a:rPr lang="en-US" dirty="0" err="1">
                <a:latin typeface="SutonnyMJ" pitchFamily="2" charset="0"/>
              </a:rPr>
              <a:t>m¤úv</a:t>
            </a:r>
            <a:r>
              <a:rPr lang="en-US" dirty="0">
                <a:latin typeface="SutonnyMJ" pitchFamily="2" charset="0"/>
              </a:rPr>
              <a:t>`‡bi </a:t>
            </a:r>
            <a:r>
              <a:rPr lang="en-US" dirty="0" err="1">
                <a:latin typeface="SutonnyMJ" pitchFamily="2" charset="0"/>
              </a:rPr>
              <a:t>KZ©v</a:t>
            </a:r>
            <a:r>
              <a:rPr lang="en-US" dirty="0">
                <a:latin typeface="SutonnyMJ" pitchFamily="2" charset="0"/>
              </a:rPr>
              <a:t>  </a:t>
            </a:r>
            <a:r>
              <a:rPr lang="en-US" dirty="0" err="1">
                <a:latin typeface="SutonnyMJ" pitchFamily="2" charset="0"/>
              </a:rPr>
              <a:t>wZwbB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Kg©KZ©v</a:t>
            </a:r>
            <a:r>
              <a:rPr lang="en-US" dirty="0">
                <a:latin typeface="SutonnyMJ" pitchFamily="2" charset="0"/>
              </a:rPr>
              <a:t>| </a:t>
            </a:r>
            <a:r>
              <a:rPr lang="en-US" dirty="0" err="1">
                <a:latin typeface="SutonnyMJ" pitchFamily="2" charset="0"/>
              </a:rPr>
              <a:t>wZwb</a:t>
            </a:r>
            <a:r>
              <a:rPr lang="en-US" dirty="0">
                <a:latin typeface="SutonnyMJ" pitchFamily="2" charset="0"/>
              </a:rPr>
              <a:t> †h </a:t>
            </a:r>
            <a:r>
              <a:rPr lang="en-US" dirty="0" err="1">
                <a:latin typeface="SutonnyMJ" pitchFamily="2" charset="0"/>
              </a:rPr>
              <a:t>KvRwU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m¤úv`b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Ki‡Qb</a:t>
            </a:r>
            <a:r>
              <a:rPr lang="en-US" dirty="0">
                <a:latin typeface="SutonnyMJ" pitchFamily="2" charset="0"/>
              </a:rPr>
              <a:t>  †</a:t>
            </a:r>
            <a:r>
              <a:rPr lang="en-US" dirty="0" err="1">
                <a:latin typeface="SutonnyMJ" pitchFamily="2" charset="0"/>
              </a:rPr>
              <a:t>mwU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cÖwZôv‡bi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ev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cÖwZôvb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mswkøó</a:t>
            </a:r>
            <a:r>
              <a:rPr lang="en-US" dirty="0">
                <a:latin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</a:rPr>
              <a:t>Kvb</a:t>
            </a:r>
            <a:r>
              <a:rPr lang="en-US" dirty="0">
                <a:latin typeface="SutonnyMJ" pitchFamily="2" charset="0"/>
              </a:rPr>
              <a:t> e¨w³i| </a:t>
            </a:r>
            <a:r>
              <a:rPr lang="en-US" dirty="0" err="1">
                <a:latin typeface="SutonnyMJ" pitchFamily="2" charset="0"/>
              </a:rPr>
              <a:t>GKRb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Kg©KZ©v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Zvi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Dci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b¨v¯Í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Kg©m¯úv`b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K‡i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cÖwZôv‡bi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cÖwZ</a:t>
            </a:r>
            <a:r>
              <a:rPr lang="en-US" dirty="0">
                <a:latin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</a:rPr>
              <a:t>mev`vb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Ki‡Qb</a:t>
            </a:r>
            <a:r>
              <a:rPr lang="en-US" dirty="0">
                <a:latin typeface="SutonnyMJ" pitchFamily="2" charset="0"/>
              </a:rPr>
              <a:t>| </a:t>
            </a:r>
            <a:r>
              <a:rPr lang="en-US" dirty="0" err="1">
                <a:latin typeface="SutonnyMJ" pitchFamily="2" charset="0"/>
              </a:rPr>
              <a:t>wewbg‡q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cÖwZôvb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Zv‡K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Zvi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Rxeb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hvc‡bi</a:t>
            </a:r>
            <a:r>
              <a:rPr lang="en-US" dirty="0">
                <a:latin typeface="SutonnyMJ" pitchFamily="2" charset="0"/>
              </a:rPr>
              <a:t> b~¨</a:t>
            </a:r>
            <a:r>
              <a:rPr lang="en-US" dirty="0" err="1">
                <a:latin typeface="SutonnyMJ" pitchFamily="2" charset="0"/>
              </a:rPr>
              <a:t>bZg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Pvwn`v</a:t>
            </a:r>
            <a:r>
              <a:rPr lang="en-US" dirty="0">
                <a:latin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</a:rPr>
              <a:t>gUv‡bvi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Rb</a:t>
            </a:r>
            <a:r>
              <a:rPr lang="en-US" dirty="0">
                <a:latin typeface="SutonnyMJ" pitchFamily="2" charset="0"/>
              </a:rPr>
              <a:t>¨ </a:t>
            </a:r>
            <a:r>
              <a:rPr lang="en-US" dirty="0" err="1">
                <a:latin typeface="SutonnyMJ" pitchFamily="2" charset="0"/>
              </a:rPr>
              <a:t>Avw</a:t>
            </a:r>
            <a:r>
              <a:rPr lang="en-US" dirty="0">
                <a:latin typeface="SutonnyMJ" pitchFamily="2" charset="0"/>
              </a:rPr>
              <a:t>_©K </a:t>
            </a:r>
            <a:r>
              <a:rPr lang="en-US" dirty="0" err="1">
                <a:latin typeface="SutonnyMJ" pitchFamily="2" charset="0"/>
              </a:rPr>
              <a:t>mn‡hvwMZvmn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Ab¨vb</a:t>
            </a:r>
            <a:r>
              <a:rPr lang="en-US" dirty="0">
                <a:latin typeface="SutonnyMJ" pitchFamily="2" charset="0"/>
              </a:rPr>
              <a:t>¨ </a:t>
            </a:r>
            <a:r>
              <a:rPr lang="en-US" dirty="0" err="1">
                <a:latin typeface="SutonnyMJ" pitchFamily="2" charset="0"/>
              </a:rPr>
              <a:t>myweav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cÖ`vb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Ki‡Qb</a:t>
            </a:r>
            <a:r>
              <a:rPr lang="en-US" dirty="0">
                <a:latin typeface="SutonnyMJ" pitchFamily="2" charset="0"/>
              </a:rPr>
              <a:t>|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Autofit/>
          </a:bodyPr>
          <a:lstStyle/>
          <a:p>
            <a:pPr algn="just"/>
            <a:r>
              <a:rPr lang="en-US" dirty="0" err="1">
                <a:latin typeface="SutonnyMJ" pitchFamily="2" charset="0"/>
              </a:rPr>
              <a:t>ivRkvnx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wek¦we</a:t>
            </a:r>
            <a:r>
              <a:rPr lang="en-US" dirty="0">
                <a:latin typeface="SutonnyMJ" pitchFamily="2" charset="0"/>
              </a:rPr>
              <a:t>`¨</a:t>
            </a:r>
            <a:r>
              <a:rPr lang="en-US" dirty="0" err="1">
                <a:latin typeface="SutonnyMJ" pitchFamily="2" charset="0"/>
              </a:rPr>
              <a:t>vjq-GKwU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wkÿv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cÖwZôvb</a:t>
            </a:r>
            <a:r>
              <a:rPr lang="en-US" dirty="0">
                <a:latin typeface="SutonnyMJ" pitchFamily="2" charset="0"/>
              </a:rPr>
              <a:t>| </a:t>
            </a:r>
            <a:r>
              <a:rPr lang="en-US" dirty="0" err="1">
                <a:latin typeface="SutonnyMJ" pitchFamily="2" charset="0"/>
              </a:rPr>
              <a:t>GLv‡b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g~j</a:t>
            </a:r>
            <a:r>
              <a:rPr lang="en-US" dirty="0">
                <a:latin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</a:rPr>
              <a:t>mevMÖwnZv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wkÿv</a:t>
            </a:r>
            <a:r>
              <a:rPr lang="en-US" dirty="0">
                <a:latin typeface="SutonnyMJ" pitchFamily="2" charset="0"/>
              </a:rPr>
              <a:t>_©x| †</a:t>
            </a:r>
            <a:r>
              <a:rPr lang="en-US" dirty="0" err="1">
                <a:latin typeface="SutonnyMJ" pitchFamily="2" charset="0"/>
              </a:rPr>
              <a:t>h‡nZz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wkÿv</a:t>
            </a:r>
            <a:r>
              <a:rPr lang="en-US" dirty="0">
                <a:latin typeface="SutonnyMJ" pitchFamily="2" charset="0"/>
              </a:rPr>
              <a:t>_©</a:t>
            </a:r>
            <a:r>
              <a:rPr lang="en-US" dirty="0" err="1">
                <a:latin typeface="SutonnyMJ" pitchFamily="2" charset="0"/>
              </a:rPr>
              <a:t>x‡`i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cwiPh©v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K‡i</a:t>
            </a:r>
            <a:r>
              <a:rPr lang="en-US" dirty="0">
                <a:latin typeface="SutonnyMJ" pitchFamily="2" charset="0"/>
              </a:rPr>
              <a:t> _</a:t>
            </a:r>
            <a:r>
              <a:rPr lang="en-US" dirty="0" err="1">
                <a:latin typeface="SutonnyMJ" pitchFamily="2" charset="0"/>
              </a:rPr>
              <a:t>v‡Kb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wkÿKe</a:t>
            </a:r>
            <a:r>
              <a:rPr lang="en-US" dirty="0">
                <a:latin typeface="SutonnyMJ" pitchFamily="2" charset="0"/>
              </a:rPr>
              <a:t>„›`, †</a:t>
            </a:r>
            <a:r>
              <a:rPr lang="en-US" dirty="0" err="1">
                <a:latin typeface="SutonnyMJ" pitchFamily="2" charset="0"/>
              </a:rPr>
              <a:t>hb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wbwe</a:t>
            </a:r>
            <a:r>
              <a:rPr lang="en-US" dirty="0">
                <a:latin typeface="SutonnyMJ" pitchFamily="2" charset="0"/>
              </a:rPr>
              <a:t>©‡</a:t>
            </a:r>
            <a:r>
              <a:rPr lang="en-US" dirty="0" err="1">
                <a:latin typeface="SutonnyMJ" pitchFamily="2" charset="0"/>
              </a:rPr>
              <a:t>Nœ</a:t>
            </a:r>
            <a:r>
              <a:rPr lang="en-US" dirty="0">
                <a:latin typeface="SutonnyMJ" pitchFamily="2" charset="0"/>
              </a:rPr>
              <a:t>, </a:t>
            </a:r>
            <a:r>
              <a:rPr lang="en-US" dirty="0" err="1">
                <a:latin typeface="SutonnyMJ" pitchFamily="2" charset="0"/>
              </a:rPr>
              <a:t>wbwð‡šÍ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Ges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mvewjj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MwZ‡Z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wkÿKMY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Zv</a:t>
            </a:r>
            <a:r>
              <a:rPr lang="en-US" dirty="0">
                <a:latin typeface="SutonnyMJ" pitchFamily="2" charset="0"/>
              </a:rPr>
              <a:t>‡`i `</a:t>
            </a:r>
            <a:r>
              <a:rPr lang="en-US" dirty="0" err="1">
                <a:latin typeface="SutonnyMJ" pitchFamily="2" charset="0"/>
              </a:rPr>
              <a:t>vwqZ</a:t>
            </a:r>
            <a:r>
              <a:rPr lang="en-US" dirty="0">
                <a:latin typeface="SutonnyMJ" pitchFamily="2" charset="0"/>
              </a:rPr>
              <a:t>¡ </a:t>
            </a:r>
            <a:r>
              <a:rPr lang="en-US" dirty="0" err="1">
                <a:latin typeface="SutonnyMJ" pitchFamily="2" charset="0"/>
              </a:rPr>
              <a:t>cvjb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Ki‡Z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mÿg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nb</a:t>
            </a:r>
            <a:r>
              <a:rPr lang="en-US" dirty="0">
                <a:latin typeface="SutonnyMJ" pitchFamily="2" charset="0"/>
              </a:rPr>
              <a:t>, †</a:t>
            </a:r>
            <a:r>
              <a:rPr lang="en-US" dirty="0" err="1">
                <a:latin typeface="SutonnyMJ" pitchFamily="2" charset="0"/>
              </a:rPr>
              <a:t>m‡nZz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wkÿKMY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wØZxq</a:t>
            </a:r>
            <a:r>
              <a:rPr lang="en-US" dirty="0">
                <a:latin typeface="SutonnyMJ" pitchFamily="2" charset="0"/>
              </a:rPr>
              <a:t> ¸</a:t>
            </a:r>
            <a:r>
              <a:rPr lang="en-US" dirty="0" err="1">
                <a:latin typeface="SutonnyMJ" pitchFamily="2" charset="0"/>
              </a:rPr>
              <a:t>iæZ¡c~Y</a:t>
            </a:r>
            <a:r>
              <a:rPr lang="en-US" dirty="0">
                <a:latin typeface="SutonnyMJ" pitchFamily="2" charset="0"/>
              </a:rPr>
              <a:t>© †</a:t>
            </a:r>
            <a:r>
              <a:rPr lang="en-US" dirty="0" err="1">
                <a:latin typeface="SutonnyMJ" pitchFamily="2" charset="0"/>
              </a:rPr>
              <a:t>mevMÖwnZv</a:t>
            </a:r>
            <a:r>
              <a:rPr lang="en-US" dirty="0">
                <a:latin typeface="SutonnyMJ" pitchFamily="2" charset="0"/>
              </a:rPr>
              <a:t>| </a:t>
            </a:r>
            <a:r>
              <a:rPr lang="en-US" dirty="0" err="1">
                <a:latin typeface="SutonnyMJ" pitchFamily="2" charset="0"/>
              </a:rPr>
              <a:t>Acic‡ÿ</a:t>
            </a:r>
            <a:r>
              <a:rPr lang="en-US" dirty="0">
                <a:latin typeface="SutonnyMJ" pitchFamily="2" charset="0"/>
              </a:rPr>
              <a:t> G </a:t>
            </a:r>
            <a:r>
              <a:rPr lang="en-US" dirty="0" err="1">
                <a:latin typeface="SutonnyMJ" pitchFamily="2" charset="0"/>
              </a:rPr>
              <a:t>wek¦we</a:t>
            </a:r>
            <a:r>
              <a:rPr lang="en-US" dirty="0">
                <a:latin typeface="SutonnyMJ" pitchFamily="2" charset="0"/>
              </a:rPr>
              <a:t>`¨</a:t>
            </a:r>
            <a:r>
              <a:rPr lang="en-US" dirty="0" err="1">
                <a:latin typeface="SutonnyMJ" pitchFamily="2" charset="0"/>
              </a:rPr>
              <a:t>vj‡qi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mKj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Kg©KZ©v-Kg©Pvix</a:t>
            </a:r>
            <a:r>
              <a:rPr lang="en-US" dirty="0">
                <a:latin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</a:rPr>
              <a:t>mev`vbKvix</a:t>
            </a:r>
            <a:r>
              <a:rPr lang="en-US" dirty="0">
                <a:latin typeface="SutonnyMJ" pitchFamily="2" charset="0"/>
              </a:rPr>
              <a:t>| </a:t>
            </a:r>
            <a:r>
              <a:rPr lang="en-US" dirty="0" err="1">
                <a:latin typeface="SutonnyMJ" pitchFamily="2" charset="0"/>
              </a:rPr>
              <a:t>wKQzw`b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Av‡MB</a:t>
            </a:r>
            <a:r>
              <a:rPr lang="en-US" dirty="0">
                <a:latin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</a:rPr>
              <a:t>eZb‡fvMx</a:t>
            </a:r>
            <a:r>
              <a:rPr lang="en-US" dirty="0">
                <a:latin typeface="SutonnyMJ" pitchFamily="2" charset="0"/>
              </a:rPr>
              <a:t>‡`i </a:t>
            </a:r>
            <a:r>
              <a:rPr lang="en-US" dirty="0" err="1">
                <a:latin typeface="SutonnyMJ" pitchFamily="2" charset="0"/>
              </a:rPr>
              <a:t>ejv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n‡Zv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PvKzwiRxex</a:t>
            </a:r>
            <a:r>
              <a:rPr lang="en-US" dirty="0">
                <a:latin typeface="SutonnyMJ" pitchFamily="2" charset="0"/>
              </a:rPr>
              <a:t>| </a:t>
            </a:r>
            <a:r>
              <a:rPr lang="en-US" dirty="0" err="1">
                <a:latin typeface="SutonnyMJ" pitchFamily="2" charset="0"/>
              </a:rPr>
              <a:t>GLbI</a:t>
            </a:r>
            <a:r>
              <a:rPr lang="en-US" dirty="0">
                <a:latin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</a:rPr>
              <a:t>ek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cÖPwjZ</a:t>
            </a:r>
            <a:r>
              <a:rPr lang="en-US" dirty="0">
                <a:latin typeface="SutonnyMJ" pitchFamily="2" charset="0"/>
              </a:rPr>
              <a:t>| </a:t>
            </a:r>
            <a:r>
              <a:rPr lang="en-US" dirty="0" err="1">
                <a:latin typeface="SutonnyMJ" pitchFamily="2" charset="0"/>
              </a:rPr>
              <a:t>Z‡e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w`b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cv‡ë‡Q</a:t>
            </a:r>
            <a:r>
              <a:rPr lang="en-US" dirty="0">
                <a:latin typeface="SutonnyMJ" pitchFamily="2" charset="0"/>
              </a:rPr>
              <a:t>| </a:t>
            </a:r>
            <a:r>
              <a:rPr lang="en-US" dirty="0" err="1">
                <a:latin typeface="SutonnyMJ" pitchFamily="2" charset="0"/>
              </a:rPr>
              <a:t>GLb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PvKzixRxex</a:t>
            </a:r>
            <a:r>
              <a:rPr lang="en-US" dirty="0">
                <a:latin typeface="SutonnyMJ" pitchFamily="2" charset="0"/>
              </a:rPr>
              <a:t>‡`i </a:t>
            </a:r>
            <a:r>
              <a:rPr lang="en-US" dirty="0" err="1">
                <a:latin typeface="SutonnyMJ" pitchFamily="2" charset="0"/>
              </a:rPr>
              <a:t>ejv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n‡”Q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Rbm¤ú</a:t>
            </a:r>
            <a:r>
              <a:rPr lang="en-US" dirty="0">
                <a:latin typeface="SutonnyMJ" pitchFamily="2" charset="0"/>
              </a:rPr>
              <a:t>`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Human Resource</a:t>
            </a:r>
            <a:r>
              <a:rPr lang="en-US" dirty="0">
                <a:latin typeface="SutonnyMJ" pitchFamily="2" charset="0"/>
              </a:rPr>
              <a:t>)| </a:t>
            </a:r>
            <a:r>
              <a:rPr lang="en-US" dirty="0" err="1">
                <a:latin typeface="SutonnyMJ" pitchFamily="2" charset="0"/>
              </a:rPr>
              <a:t>ÓPvKzixÓ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kãwUi</a:t>
            </a:r>
            <a:r>
              <a:rPr lang="en-US" dirty="0">
                <a:latin typeface="SutonnyMJ" pitchFamily="2" charset="0"/>
              </a:rPr>
              <a:t> m‡½ </a:t>
            </a:r>
            <a:r>
              <a:rPr lang="en-US" dirty="0" err="1">
                <a:latin typeface="SutonnyMJ" pitchFamily="2" charset="0"/>
              </a:rPr>
              <a:t>Awab¯ÍZvRwbZ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nxbgb¨Zvi</a:t>
            </a:r>
            <a:r>
              <a:rPr lang="en-US" dirty="0">
                <a:latin typeface="SutonnyMJ" pitchFamily="2" charset="0"/>
              </a:rPr>
              <a:t> MÜ </a:t>
            </a:r>
            <a:r>
              <a:rPr lang="en-US" dirty="0" err="1">
                <a:latin typeface="SutonnyMJ" pitchFamily="2" charset="0"/>
              </a:rPr>
              <a:t>Av‡Q</a:t>
            </a:r>
            <a:r>
              <a:rPr lang="en-US" dirty="0">
                <a:latin typeface="SutonnyMJ" pitchFamily="2" charset="0"/>
              </a:rPr>
              <a:t>| </a:t>
            </a:r>
            <a:r>
              <a:rPr lang="en-US" dirty="0" err="1">
                <a:latin typeface="SutonnyMJ" pitchFamily="2" charset="0"/>
              </a:rPr>
              <a:t>Avevi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DaŸ©Zb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Kg©KZ©v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n‡j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cÖfy‡Z¡i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AnsKvi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gvbweK</a:t>
            </a:r>
            <a:r>
              <a:rPr lang="en-US" dirty="0">
                <a:latin typeface="SutonnyMJ" pitchFamily="2" charset="0"/>
              </a:rPr>
              <a:t> ¸</a:t>
            </a:r>
            <a:r>
              <a:rPr lang="en-US" dirty="0" err="1">
                <a:latin typeface="SutonnyMJ" pitchFamily="2" charset="0"/>
              </a:rPr>
              <a:t>Yvejxi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Afve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NUvq</a:t>
            </a:r>
            <a:r>
              <a:rPr lang="en-US" dirty="0">
                <a:latin typeface="SutonnyMJ" pitchFamily="2" charset="0"/>
              </a:rPr>
              <a:t>| </a:t>
            </a:r>
            <a:r>
              <a:rPr lang="en-US" dirty="0" err="1">
                <a:latin typeface="SutonnyMJ" pitchFamily="2" charset="0"/>
              </a:rPr>
              <a:t>ZvB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GLb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GKRb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PvKzwiRxex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DaŸ©Zb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wKsev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Aa¯Íb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bq</a:t>
            </a:r>
            <a:r>
              <a:rPr lang="en-US" dirty="0">
                <a:latin typeface="SutonnyMJ" pitchFamily="2" charset="0"/>
              </a:rPr>
              <a:t>, </a:t>
            </a:r>
            <a:r>
              <a:rPr lang="en-US" dirty="0" err="1">
                <a:latin typeface="SutonnyMJ" pitchFamily="2" charset="0"/>
              </a:rPr>
              <a:t>cÖ‡Z</a:t>
            </a:r>
            <a:r>
              <a:rPr lang="en-US" dirty="0">
                <a:latin typeface="SutonnyMJ" pitchFamily="2" charset="0"/>
              </a:rPr>
              <a:t>¨‡KB GK </a:t>
            </a:r>
            <a:r>
              <a:rPr lang="en-US" dirty="0" err="1">
                <a:latin typeface="SutonnyMJ" pitchFamily="2" charset="0"/>
              </a:rPr>
              <a:t>GKRb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Kg©ÿgZv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m¤úbœ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m¤ú</a:t>
            </a:r>
            <a:r>
              <a:rPr lang="en-US" dirty="0">
                <a:latin typeface="SutonnyMJ" pitchFamily="2" charset="0"/>
              </a:rPr>
              <a:t>`, </a:t>
            </a:r>
            <a:r>
              <a:rPr lang="en-US" dirty="0" err="1">
                <a:latin typeface="SutonnyMJ" pitchFamily="2" charset="0"/>
              </a:rPr>
              <a:t>Z_v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Rbm¤ú</a:t>
            </a:r>
            <a:r>
              <a:rPr lang="en-US" dirty="0">
                <a:latin typeface="SutonnyMJ" pitchFamily="2" charset="0"/>
              </a:rPr>
              <a:t>`|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5334000"/>
          </a:xfrm>
        </p:spPr>
        <p:txBody>
          <a:bodyPr>
            <a:noAutofit/>
          </a:bodyPr>
          <a:lstStyle/>
          <a:p>
            <a:pPr algn="just"/>
            <a:r>
              <a:rPr lang="en-US" dirty="0" err="1">
                <a:latin typeface="SutonnyMJ" pitchFamily="2" charset="0"/>
              </a:rPr>
              <a:t>Kvj</a:t>
            </a:r>
            <a:r>
              <a:rPr lang="en-US" dirty="0">
                <a:latin typeface="SutonnyMJ" pitchFamily="2" charset="0"/>
              </a:rPr>
              <a:t>µ‡g </a:t>
            </a:r>
            <a:r>
              <a:rPr lang="en-US" dirty="0" err="1">
                <a:latin typeface="SutonnyMJ" pitchFamily="2" charset="0"/>
              </a:rPr>
              <a:t>cixÿv-wbixÿvi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g‡a</a:t>
            </a:r>
            <a:r>
              <a:rPr lang="en-US" dirty="0">
                <a:latin typeface="SutonnyMJ" pitchFamily="2" charset="0"/>
              </a:rPr>
              <a:t>¨ GK </a:t>
            </a:r>
            <a:r>
              <a:rPr lang="en-US" dirty="0" err="1">
                <a:latin typeface="SutonnyMJ" pitchFamily="2" charset="0"/>
              </a:rPr>
              <a:t>GKwU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Kv‡Ri</a:t>
            </a:r>
            <a:r>
              <a:rPr lang="en-US" dirty="0">
                <a:latin typeface="SutonnyMJ" pitchFamily="2" charset="0"/>
              </a:rPr>
              <a:t> GK </a:t>
            </a:r>
            <a:r>
              <a:rPr lang="en-US" dirty="0" err="1">
                <a:latin typeface="SutonnyMJ" pitchFamily="2" charset="0"/>
              </a:rPr>
              <a:t>GKwU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aviv</a:t>
            </a:r>
            <a:r>
              <a:rPr lang="en-US" dirty="0">
                <a:latin typeface="SutonnyMJ" pitchFamily="2" charset="0"/>
              </a:rPr>
              <a:t> ˆ</a:t>
            </a:r>
            <a:r>
              <a:rPr lang="en-US" dirty="0" err="1">
                <a:latin typeface="SutonnyMJ" pitchFamily="2" charset="0"/>
              </a:rPr>
              <a:t>Zix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n‡”Q</a:t>
            </a:r>
            <a:r>
              <a:rPr lang="en-US" dirty="0">
                <a:latin typeface="SutonnyMJ" pitchFamily="2" charset="0"/>
              </a:rPr>
              <a:t>| GB </a:t>
            </a:r>
            <a:r>
              <a:rPr lang="en-US" dirty="0" err="1">
                <a:latin typeface="SutonnyMJ" pitchFamily="2" charset="0"/>
              </a:rPr>
              <a:t>avivwU</a:t>
            </a:r>
            <a:r>
              <a:rPr lang="en-US" dirty="0">
                <a:latin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</a:rPr>
              <a:t>Kvbg‡ZB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memg‡qi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mywbw</a:t>
            </a:r>
            <a:r>
              <a:rPr lang="en-US" dirty="0">
                <a:latin typeface="SutonnyMJ" pitchFamily="2" charset="0"/>
              </a:rPr>
              <a:t>`©ó </a:t>
            </a:r>
            <a:r>
              <a:rPr lang="en-US" dirty="0" err="1">
                <a:latin typeface="SutonnyMJ" pitchFamily="2" charset="0"/>
              </a:rPr>
              <a:t>bq</a:t>
            </a:r>
            <a:r>
              <a:rPr lang="en-US" dirty="0">
                <a:latin typeface="SutonnyMJ" pitchFamily="2" charset="0"/>
              </a:rPr>
              <a:t>, </a:t>
            </a:r>
            <a:r>
              <a:rPr lang="en-US" dirty="0" err="1">
                <a:latin typeface="SutonnyMJ" pitchFamily="2" charset="0"/>
              </a:rPr>
              <a:t>GwU</a:t>
            </a:r>
            <a:r>
              <a:rPr lang="en-US" dirty="0">
                <a:latin typeface="SutonnyMJ" pitchFamily="2" charset="0"/>
              </a:rPr>
              <a:t> µ</a:t>
            </a:r>
            <a:r>
              <a:rPr lang="en-US" dirty="0" err="1">
                <a:latin typeface="SutonnyMJ" pitchFamily="2" charset="0"/>
              </a:rPr>
              <a:t>gweKvkgvb</a:t>
            </a:r>
            <a:r>
              <a:rPr lang="en-US" dirty="0">
                <a:latin typeface="SutonnyMJ" pitchFamily="2" charset="0"/>
              </a:rPr>
              <a:t>| </a:t>
            </a:r>
            <a:r>
              <a:rPr lang="en-US" dirty="0" err="1">
                <a:latin typeface="SutonnyMJ" pitchFamily="2" charset="0"/>
              </a:rPr>
              <a:t>ZvB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weÁv‡bi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AvaywbK</a:t>
            </a:r>
            <a:r>
              <a:rPr lang="en-US" dirty="0">
                <a:latin typeface="SutonnyMJ" pitchFamily="2" charset="0"/>
              </a:rPr>
              <a:t> D™¢</a:t>
            </a:r>
            <a:r>
              <a:rPr lang="en-US" dirty="0" err="1">
                <a:latin typeface="SutonnyMJ" pitchFamily="2" charset="0"/>
              </a:rPr>
              <a:t>vweZ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DcKiY‡K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h_vh</a:t>
            </a:r>
            <a:r>
              <a:rPr lang="en-US" dirty="0">
                <a:latin typeface="SutonnyMJ" pitchFamily="2" charset="0"/>
              </a:rPr>
              <a:t>_ </a:t>
            </a:r>
            <a:r>
              <a:rPr lang="en-US" dirty="0" err="1">
                <a:latin typeface="SutonnyMJ" pitchFamily="2" charset="0"/>
              </a:rPr>
              <a:t>Kv‡R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jvwM‡q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Kg©c×wZ‡K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mnRZi</a:t>
            </a:r>
            <a:r>
              <a:rPr lang="en-US" dirty="0">
                <a:latin typeface="SutonnyMJ" pitchFamily="2" charset="0"/>
              </a:rPr>
              <a:t> I </a:t>
            </a:r>
            <a:r>
              <a:rPr lang="en-US" dirty="0" err="1">
                <a:latin typeface="SutonnyMJ" pitchFamily="2" charset="0"/>
              </a:rPr>
              <a:t>djcÖm</a:t>
            </a:r>
            <a:r>
              <a:rPr lang="en-US" dirty="0">
                <a:latin typeface="SutonnyMJ" pitchFamily="2" charset="0"/>
              </a:rPr>
              <a:t>~ </a:t>
            </a:r>
            <a:r>
              <a:rPr lang="en-US" dirty="0" err="1">
                <a:latin typeface="SutonnyMJ" pitchFamily="2" charset="0"/>
              </a:rPr>
              <a:t>Kivi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cÖ‡Póv‡K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me©`v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AšÍ‡i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aviY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Ki‡Z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n‡e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cÖ‡Z¨K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Kg©KZ©v‡K</a:t>
            </a:r>
            <a:r>
              <a:rPr lang="en-US" dirty="0">
                <a:latin typeface="SutonnyMJ" pitchFamily="2" charset="0"/>
              </a:rPr>
              <a:t>|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>
                <a:latin typeface="SutonnyMJ" pitchFamily="2" charset="0"/>
              </a:rPr>
              <a:t>eZ©gv‡b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cÖPwjZ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Awdm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e¨e</a:t>
            </a:r>
            <a:r>
              <a:rPr lang="en-US" dirty="0">
                <a:latin typeface="SutonnyMJ" pitchFamily="2" charset="0"/>
              </a:rPr>
              <a:t>¯’</a:t>
            </a:r>
            <a:r>
              <a:rPr lang="en-US" dirty="0" err="1">
                <a:latin typeface="SutonnyMJ" pitchFamily="2" charset="0"/>
              </a:rPr>
              <a:t>vcbv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mswÿßfv‡e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wb¤œiƒc</a:t>
            </a:r>
            <a:r>
              <a:rPr lang="en-US" dirty="0">
                <a:latin typeface="SutonnyMJ" pitchFamily="2" charset="0"/>
              </a:rPr>
              <a:t>: </a:t>
            </a:r>
          </a:p>
          <a:p>
            <a:pPr marL="625475" indent="-625475">
              <a:buNone/>
            </a:pPr>
            <a:r>
              <a:rPr lang="en-US" dirty="0">
                <a:latin typeface="SutonnyMJ" pitchFamily="2" charset="0"/>
              </a:rPr>
              <a:t>1.	</a:t>
            </a:r>
            <a:r>
              <a:rPr lang="en-US" dirty="0" err="1">
                <a:latin typeface="SutonnyMJ" pitchFamily="2" charset="0"/>
              </a:rPr>
              <a:t>mKj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Kg©KZ©v</a:t>
            </a:r>
            <a:r>
              <a:rPr lang="en-US" dirty="0">
                <a:latin typeface="SutonnyMJ" pitchFamily="2" charset="0"/>
              </a:rPr>
              <a:t> I </a:t>
            </a:r>
            <a:r>
              <a:rPr lang="en-US" dirty="0" err="1">
                <a:latin typeface="SutonnyMJ" pitchFamily="2" charset="0"/>
              </a:rPr>
              <a:t>Kg©Pvix‡K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h_vmg‡q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Awd‡m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Dcw</a:t>
            </a:r>
            <a:r>
              <a:rPr lang="en-US" dirty="0">
                <a:latin typeface="SutonnyMJ" pitchFamily="2" charset="0"/>
              </a:rPr>
              <a:t>¯’Z </a:t>
            </a:r>
            <a:r>
              <a:rPr lang="en-US" dirty="0" err="1">
                <a:latin typeface="SutonnyMJ" pitchFamily="2" charset="0"/>
              </a:rPr>
              <a:t>n‡Z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n‡e</a:t>
            </a:r>
            <a:r>
              <a:rPr lang="en-US" dirty="0">
                <a:latin typeface="SutonnyMJ" pitchFamily="2" charset="0"/>
              </a:rPr>
              <a:t>|</a:t>
            </a:r>
          </a:p>
          <a:p>
            <a:pPr marL="625475" indent="-625475">
              <a:buNone/>
            </a:pPr>
            <a:r>
              <a:rPr lang="en-US" dirty="0">
                <a:latin typeface="SutonnyMJ" pitchFamily="2" charset="0"/>
              </a:rPr>
              <a:t>2.	‡</a:t>
            </a:r>
            <a:r>
              <a:rPr lang="en-US" dirty="0" err="1">
                <a:latin typeface="SutonnyMJ" pitchFamily="2" charset="0"/>
              </a:rPr>
              <a:t>Uwe‡j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B›Uvi‡bU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ms‡hvM</a:t>
            </a:r>
            <a:r>
              <a:rPr lang="en-US" dirty="0">
                <a:latin typeface="SutonnyMJ" pitchFamily="2" charset="0"/>
              </a:rPr>
              <a:t> _</a:t>
            </a:r>
            <a:r>
              <a:rPr lang="en-US" dirty="0" err="1">
                <a:latin typeface="SutonnyMJ" pitchFamily="2" charset="0"/>
              </a:rPr>
              <a:t>vK‡j</a:t>
            </a:r>
            <a:r>
              <a:rPr lang="en-US" dirty="0">
                <a:latin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</a:rPr>
              <a:t>Kvb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KvR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ïiæi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Av‡M</a:t>
            </a:r>
            <a:r>
              <a:rPr lang="en-US" dirty="0">
                <a:latin typeface="SutonnyMJ" pitchFamily="2" charset="0"/>
              </a:rPr>
              <a:t> B-‡</a:t>
            </a:r>
            <a:r>
              <a:rPr lang="en-US" dirty="0" err="1">
                <a:latin typeface="SutonnyMJ" pitchFamily="2" charset="0"/>
              </a:rPr>
              <a:t>gBj</a:t>
            </a:r>
            <a:r>
              <a:rPr lang="en-US" dirty="0">
                <a:latin typeface="SutonnyMJ" pitchFamily="2" charset="0"/>
              </a:rPr>
              <a:t> †PK </a:t>
            </a:r>
            <a:r>
              <a:rPr lang="en-US" dirty="0" err="1">
                <a:latin typeface="SutonnyMJ" pitchFamily="2" charset="0"/>
              </a:rPr>
              <a:t>Ki‡Z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n‡e</a:t>
            </a:r>
            <a:r>
              <a:rPr lang="en-US" dirty="0">
                <a:latin typeface="SutonnyMJ" pitchFamily="2" charset="0"/>
              </a:rPr>
              <a:t>| </a:t>
            </a:r>
            <a:r>
              <a:rPr lang="en-US" dirty="0" err="1">
                <a:latin typeface="SutonnyMJ" pitchFamily="2" charset="0"/>
              </a:rPr>
              <a:t>cÖ‡qvRb‡ev‡a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Awdm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PjvKvjxb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GKvwaKevi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Ges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Awdm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QzwUi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AvavN›Uv</a:t>
            </a:r>
            <a:r>
              <a:rPr lang="en-US" dirty="0">
                <a:latin typeface="SutonnyMJ" pitchFamily="2" charset="0"/>
              </a:rPr>
              <a:t> c~‡e© </a:t>
            </a:r>
            <a:r>
              <a:rPr lang="en-US" dirty="0" err="1">
                <a:latin typeface="SutonnyMJ" pitchFamily="2" charset="0"/>
              </a:rPr>
              <a:t>Aek¨B</a:t>
            </a:r>
            <a:r>
              <a:rPr lang="en-US" dirty="0">
                <a:latin typeface="SutonnyMJ" pitchFamily="2" charset="0"/>
              </a:rPr>
              <a:t> B-‡</a:t>
            </a:r>
            <a:r>
              <a:rPr lang="en-US" dirty="0" err="1">
                <a:latin typeface="SutonnyMJ" pitchFamily="2" charset="0"/>
              </a:rPr>
              <a:t>gBj</a:t>
            </a:r>
            <a:r>
              <a:rPr lang="en-US" dirty="0">
                <a:latin typeface="SutonnyMJ" pitchFamily="2" charset="0"/>
              </a:rPr>
              <a:t> †PK </a:t>
            </a:r>
            <a:r>
              <a:rPr lang="en-US" dirty="0" err="1">
                <a:latin typeface="SutonnyMJ" pitchFamily="2" charset="0"/>
              </a:rPr>
              <a:t>Ki‡Z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n‡e</a:t>
            </a:r>
            <a:r>
              <a:rPr lang="en-US" dirty="0">
                <a:latin typeface="SutonnyMJ" pitchFamily="2" charset="0"/>
              </a:rPr>
              <a:t>|</a:t>
            </a:r>
          </a:p>
          <a:p>
            <a:pPr marL="625475" indent="-625475">
              <a:buNone/>
            </a:pPr>
            <a:r>
              <a:rPr lang="en-US" dirty="0">
                <a:latin typeface="SutonnyMJ" pitchFamily="2" charset="0"/>
              </a:rPr>
              <a:t>3.	</a:t>
            </a:r>
            <a:r>
              <a:rPr lang="en-US" dirty="0" err="1">
                <a:latin typeface="SutonnyMJ" pitchFamily="2" charset="0"/>
              </a:rPr>
              <a:t>cÖ‡Z¨K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Awd‡m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GKwU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cÎ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cÖvwßi</a:t>
            </a:r>
            <a:r>
              <a:rPr lang="en-US" dirty="0">
                <a:latin typeface="SutonnyMJ" pitchFamily="2" charset="0"/>
              </a:rPr>
              <a:t> I </a:t>
            </a:r>
            <a:r>
              <a:rPr lang="en-US" dirty="0" err="1">
                <a:latin typeface="SutonnyMJ" pitchFamily="2" charset="0"/>
              </a:rPr>
              <a:t>AciwU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cÎ</a:t>
            </a:r>
            <a:r>
              <a:rPr lang="en-US" dirty="0">
                <a:latin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</a:rPr>
              <a:t>cÖi‡Yi</a:t>
            </a:r>
            <a:r>
              <a:rPr lang="en-US" dirty="0">
                <a:latin typeface="SutonnyMJ" pitchFamily="2" charset="0"/>
              </a:rPr>
              <a:t> Z_¨ </a:t>
            </a:r>
            <a:r>
              <a:rPr lang="en-US" dirty="0" err="1">
                <a:latin typeface="SutonnyMJ" pitchFamily="2" charset="0"/>
              </a:rPr>
              <a:t>msiÿYKvix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ewn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msiwÿZ</a:t>
            </a:r>
            <a:r>
              <a:rPr lang="en-US" dirty="0">
                <a:latin typeface="SutonnyMJ" pitchFamily="2" charset="0"/>
              </a:rPr>
              <a:t> _</a:t>
            </a:r>
            <a:r>
              <a:rPr lang="en-US" dirty="0" err="1">
                <a:latin typeface="SutonnyMJ" pitchFamily="2" charset="0"/>
              </a:rPr>
              <a:t>v‡K</a:t>
            </a:r>
            <a:r>
              <a:rPr lang="en-US" dirty="0">
                <a:latin typeface="SutonnyMJ" pitchFamily="2" charset="0"/>
              </a:rPr>
              <a:t>|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Autofit/>
          </a:bodyPr>
          <a:lstStyle/>
          <a:p>
            <a:pPr marL="746125" indent="-746125">
              <a:buNone/>
            </a:pPr>
            <a:r>
              <a:rPr lang="en-US" dirty="0">
                <a:latin typeface="SutonnyMJ" pitchFamily="2" charset="0"/>
              </a:rPr>
              <a:t>4.	</a:t>
            </a:r>
            <a:r>
              <a:rPr lang="en-US" dirty="0" err="1">
                <a:latin typeface="SutonnyMJ" pitchFamily="2" charset="0"/>
              </a:rPr>
              <a:t>GKwU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cÎ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cÖvwßi</a:t>
            </a:r>
            <a:r>
              <a:rPr lang="en-US" dirty="0">
                <a:latin typeface="SutonnyMJ" pitchFamily="2" charset="0"/>
              </a:rPr>
              <a:t> ci </a:t>
            </a:r>
            <a:r>
              <a:rPr lang="en-US" dirty="0" err="1">
                <a:latin typeface="SutonnyMJ" pitchFamily="2" charset="0"/>
              </a:rPr>
              <a:t>Zv‡K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cÎ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cÖvwßi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ewn‡Z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cÖvwßi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ZvwiL</a:t>
            </a:r>
            <a:r>
              <a:rPr lang="en-US" dirty="0">
                <a:latin typeface="SutonnyMJ" pitchFamily="2" charset="0"/>
              </a:rPr>
              <a:t> I </a:t>
            </a:r>
            <a:r>
              <a:rPr lang="en-US" dirty="0" err="1">
                <a:latin typeface="SutonnyMJ" pitchFamily="2" charset="0"/>
              </a:rPr>
              <a:t>mswÿß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weeiYmn</a:t>
            </a:r>
            <a:r>
              <a:rPr lang="en-US" dirty="0">
                <a:latin typeface="SutonnyMJ" pitchFamily="2" charset="0"/>
              </a:rPr>
              <a:t> †iKW©f~³ </a:t>
            </a:r>
            <a:r>
              <a:rPr lang="en-US" dirty="0" err="1">
                <a:latin typeface="SutonnyMJ" pitchFamily="2" charset="0"/>
              </a:rPr>
              <a:t>Ki‡Z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n‡e</a:t>
            </a:r>
            <a:r>
              <a:rPr lang="en-US" dirty="0">
                <a:latin typeface="SutonnyMJ" pitchFamily="2" charset="0"/>
              </a:rPr>
              <a:t>| </a:t>
            </a:r>
            <a:r>
              <a:rPr lang="en-US" dirty="0" err="1">
                <a:latin typeface="SutonnyMJ" pitchFamily="2" charset="0"/>
              </a:rPr>
              <a:t>GUv‡K</a:t>
            </a:r>
            <a:r>
              <a:rPr lang="en-US" dirty="0">
                <a:latin typeface="SutonnyMJ" pitchFamily="2" charset="0"/>
              </a:rPr>
              <a:t> W‡KU </a:t>
            </a:r>
            <a:r>
              <a:rPr lang="en-US" dirty="0" err="1">
                <a:latin typeface="SutonnyMJ" pitchFamily="2" charset="0"/>
              </a:rPr>
              <a:t>Kiv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e‡j</a:t>
            </a:r>
            <a:r>
              <a:rPr lang="en-US" dirty="0">
                <a:latin typeface="SutonnyMJ" pitchFamily="2" charset="0"/>
              </a:rPr>
              <a:t>| </a:t>
            </a:r>
          </a:p>
          <a:p>
            <a:pPr marL="746125" indent="-746125">
              <a:buNone/>
            </a:pPr>
            <a:r>
              <a:rPr lang="en-US" dirty="0">
                <a:latin typeface="SutonnyMJ" pitchFamily="2" charset="0"/>
              </a:rPr>
              <a:t>5.	</a:t>
            </a:r>
            <a:r>
              <a:rPr lang="en-US" dirty="0" err="1">
                <a:latin typeface="SutonnyMJ" pitchFamily="2" charset="0"/>
              </a:rPr>
              <a:t>cÎwU</a:t>
            </a:r>
            <a:r>
              <a:rPr lang="en-US" dirty="0">
                <a:latin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</a:rPr>
              <a:t>Kvb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Av‡e`bcÎ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n‡j</a:t>
            </a:r>
            <a:r>
              <a:rPr lang="en-US" dirty="0">
                <a:latin typeface="SutonnyMJ" pitchFamily="2" charset="0"/>
              </a:rPr>
              <a:t> </a:t>
            </a:r>
          </a:p>
          <a:p>
            <a:pPr marL="685800" indent="0">
              <a:buNone/>
            </a:pPr>
            <a:r>
              <a:rPr lang="en-US" dirty="0">
                <a:latin typeface="SutonnyMJ" pitchFamily="2" charset="0"/>
              </a:rPr>
              <a:t>(K) </a:t>
            </a:r>
            <a:r>
              <a:rPr lang="en-US" dirty="0" err="1">
                <a:latin typeface="SutonnyMJ" pitchFamily="2" charset="0"/>
              </a:rPr>
              <a:t>W‡K‡Ui</a:t>
            </a:r>
            <a:r>
              <a:rPr lang="en-US" dirty="0">
                <a:latin typeface="SutonnyMJ" pitchFamily="2" charset="0"/>
              </a:rPr>
              <a:t> ci </a:t>
            </a:r>
            <a:r>
              <a:rPr lang="en-US" dirty="0" err="1">
                <a:latin typeface="SutonnyMJ" pitchFamily="2" charset="0"/>
              </a:rPr>
              <a:t>Awdm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cÖav‡bi</a:t>
            </a:r>
            <a:r>
              <a:rPr lang="en-US" dirty="0">
                <a:latin typeface="SutonnyMJ" pitchFamily="2" charset="0"/>
              </a:rPr>
              <a:t> `„</a:t>
            </a:r>
            <a:r>
              <a:rPr lang="en-US" dirty="0" err="1">
                <a:latin typeface="SutonnyMJ" pitchFamily="2" charset="0"/>
              </a:rPr>
              <a:t>wó‡MvPi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Kwi‡q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mswkøó</a:t>
            </a:r>
            <a:r>
              <a:rPr lang="en-US" dirty="0">
                <a:latin typeface="SutonnyMJ" pitchFamily="2" charset="0"/>
              </a:rPr>
              <a:t> `</a:t>
            </a:r>
            <a:r>
              <a:rPr lang="en-US" dirty="0" err="1">
                <a:latin typeface="SutonnyMJ" pitchFamily="2" charset="0"/>
              </a:rPr>
              <a:t>ßi</a:t>
            </a:r>
            <a:r>
              <a:rPr lang="en-US" dirty="0">
                <a:latin typeface="SutonnyMJ" pitchFamily="2" charset="0"/>
              </a:rPr>
              <a:t>/†</a:t>
            </a:r>
            <a:r>
              <a:rPr lang="en-US" dirty="0" err="1">
                <a:latin typeface="SutonnyMJ" pitchFamily="2" charset="0"/>
              </a:rPr>
              <a:t>mKk‡b</a:t>
            </a:r>
            <a:r>
              <a:rPr lang="en-US" dirty="0">
                <a:latin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</a:rPr>
              <a:t>cÖiY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Ki‡Z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n‡e</a:t>
            </a:r>
            <a:r>
              <a:rPr lang="en-US" dirty="0">
                <a:latin typeface="SutonnyMJ" pitchFamily="2" charset="0"/>
              </a:rPr>
              <a:t>|</a:t>
            </a:r>
          </a:p>
          <a:p>
            <a:pPr marL="685800" indent="0">
              <a:buNone/>
            </a:pPr>
            <a:r>
              <a:rPr lang="en-US" dirty="0">
                <a:latin typeface="SutonnyMJ" pitchFamily="2" charset="0"/>
              </a:rPr>
              <a:t>(L) `</a:t>
            </a:r>
            <a:r>
              <a:rPr lang="en-US" dirty="0" err="1">
                <a:latin typeface="SutonnyMJ" pitchFamily="2" charset="0"/>
              </a:rPr>
              <a:t>ßi</a:t>
            </a:r>
            <a:r>
              <a:rPr lang="en-US" dirty="0">
                <a:latin typeface="SutonnyMJ" pitchFamily="2" charset="0"/>
              </a:rPr>
              <a:t>/‡</a:t>
            </a:r>
            <a:r>
              <a:rPr lang="en-US" dirty="0" err="1">
                <a:latin typeface="SutonnyMJ" pitchFamily="2" charset="0"/>
              </a:rPr>
              <a:t>mKkb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cÖavb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mswkøó</a:t>
            </a:r>
            <a:r>
              <a:rPr lang="en-US" dirty="0">
                <a:latin typeface="SutonnyMJ" pitchFamily="2" charset="0"/>
              </a:rPr>
              <a:t>/`</a:t>
            </a:r>
            <a:r>
              <a:rPr lang="en-US" dirty="0" err="1">
                <a:latin typeface="SutonnyMJ" pitchFamily="2" charset="0"/>
              </a:rPr>
              <a:t>vwqZ¡cÖvß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Kg©KZ©v</a:t>
            </a:r>
            <a:r>
              <a:rPr lang="en-US" dirty="0">
                <a:latin typeface="SutonnyMJ" pitchFamily="2" charset="0"/>
              </a:rPr>
              <a:t>/</a:t>
            </a:r>
            <a:r>
              <a:rPr lang="en-US" dirty="0" err="1">
                <a:latin typeface="SutonnyMJ" pitchFamily="2" charset="0"/>
              </a:rPr>
              <a:t>Kg©Pvix‡K</a:t>
            </a:r>
            <a:r>
              <a:rPr lang="en-US" dirty="0">
                <a:latin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</a:rPr>
              <a:t>bvU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cÖ`v‡bi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Rb</a:t>
            </a:r>
            <a:r>
              <a:rPr lang="en-US" dirty="0">
                <a:latin typeface="SutonnyMJ" pitchFamily="2" charset="0"/>
              </a:rPr>
              <a:t>¨ w`‡</a:t>
            </a:r>
            <a:r>
              <a:rPr lang="en-US" dirty="0" err="1">
                <a:latin typeface="SutonnyMJ" pitchFamily="2" charset="0"/>
              </a:rPr>
              <a:t>eb</a:t>
            </a:r>
            <a:r>
              <a:rPr lang="en-US" dirty="0">
                <a:latin typeface="SutonnyMJ" pitchFamily="2" charset="0"/>
              </a:rPr>
              <a:t>| </a:t>
            </a:r>
          </a:p>
          <a:p>
            <a:pPr marL="0" indent="0">
              <a:buNone/>
            </a:pPr>
            <a:endParaRPr lang="en-US" dirty="0">
              <a:latin typeface="SutonnyMJ" pitchFamily="2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  <a:tabLst>
                <a:tab pos="576263" algn="l"/>
              </a:tabLst>
            </a:pPr>
            <a:r>
              <a:rPr lang="en-US" sz="3500" dirty="0">
                <a:latin typeface="SutonnyMJ" pitchFamily="2" charset="0"/>
              </a:rPr>
              <a:t>6.</a:t>
            </a:r>
            <a:r>
              <a:rPr lang="en-US" dirty="0"/>
              <a:t>	</a:t>
            </a:r>
            <a:r>
              <a:rPr lang="en-US" sz="3500" dirty="0">
                <a:latin typeface="SutonnyMJ" pitchFamily="2" charset="0"/>
              </a:rPr>
              <a:t>†</a:t>
            </a:r>
            <a:r>
              <a:rPr lang="en-US" sz="3500" dirty="0" err="1">
                <a:latin typeface="SutonnyMJ" pitchFamily="2" charset="0"/>
              </a:rPr>
              <a:t>bvU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cÖ`vbKvix</a:t>
            </a:r>
            <a:r>
              <a:rPr lang="en-US" sz="3500" dirty="0">
                <a:latin typeface="SutonnyMJ" pitchFamily="2" charset="0"/>
              </a:rPr>
              <a:t> e¨w³ </a:t>
            </a:r>
            <a:r>
              <a:rPr lang="en-US" sz="3500" dirty="0" err="1">
                <a:latin typeface="SutonnyMJ" pitchFamily="2" charset="0"/>
              </a:rPr>
              <a:t>wb¤œiƒ‡c</a:t>
            </a:r>
            <a:r>
              <a:rPr lang="en-US" sz="3500" dirty="0">
                <a:latin typeface="SutonnyMJ" pitchFamily="2" charset="0"/>
              </a:rPr>
              <a:t> †</a:t>
            </a:r>
            <a:r>
              <a:rPr lang="en-US" sz="3500" dirty="0" err="1">
                <a:latin typeface="SutonnyMJ" pitchFamily="2" charset="0"/>
              </a:rPr>
              <a:t>bvU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cÖ`vb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Ki‡eb</a:t>
            </a:r>
            <a:r>
              <a:rPr lang="en-US" sz="3500" dirty="0">
                <a:latin typeface="SutonnyMJ" pitchFamily="2" charset="0"/>
              </a:rPr>
              <a:t>:</a:t>
            </a:r>
          </a:p>
          <a:p>
            <a:pPr marL="576263" indent="0" algn="just">
              <a:buNone/>
              <a:tabLst>
                <a:tab pos="576263" algn="l"/>
              </a:tabLst>
            </a:pPr>
            <a:r>
              <a:rPr lang="en-US" sz="3500" dirty="0">
                <a:latin typeface="SutonnyMJ" pitchFamily="2" charset="0"/>
              </a:rPr>
              <a:t>(K) </a:t>
            </a:r>
            <a:r>
              <a:rPr lang="en-US" sz="3500" dirty="0" err="1">
                <a:latin typeface="SutonnyMJ" pitchFamily="2" charset="0"/>
              </a:rPr>
              <a:t>BwZc</a:t>
            </a:r>
            <a:r>
              <a:rPr lang="en-US" sz="3500" dirty="0">
                <a:latin typeface="SutonnyMJ" pitchFamily="2" charset="0"/>
              </a:rPr>
              <a:t>~‡e© </a:t>
            </a:r>
            <a:r>
              <a:rPr lang="en-US" sz="3500" dirty="0" err="1">
                <a:latin typeface="SutonnyMJ" pitchFamily="2" charset="0"/>
              </a:rPr>
              <a:t>mswkøó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wel‡qi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bw</a:t>
            </a:r>
            <a:r>
              <a:rPr lang="en-US" sz="3500" dirty="0">
                <a:latin typeface="SutonnyMJ" pitchFamily="2" charset="0"/>
              </a:rPr>
              <a:t>_ †</a:t>
            </a:r>
            <a:r>
              <a:rPr lang="en-US" sz="3500" dirty="0" err="1">
                <a:latin typeface="SutonnyMJ" pitchFamily="2" charset="0"/>
              </a:rPr>
              <a:t>Lvjv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bv</a:t>
            </a:r>
            <a:r>
              <a:rPr lang="en-US" sz="3500" dirty="0">
                <a:latin typeface="SutonnyMJ" pitchFamily="2" charset="0"/>
              </a:rPr>
              <a:t> _</a:t>
            </a:r>
            <a:r>
              <a:rPr lang="en-US" sz="3500" dirty="0" err="1">
                <a:latin typeface="SutonnyMJ" pitchFamily="2" charset="0"/>
              </a:rPr>
              <a:t>vK‡j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bZzb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bw</a:t>
            </a:r>
            <a:r>
              <a:rPr lang="en-US" sz="3500" dirty="0">
                <a:latin typeface="SutonnyMJ" pitchFamily="2" charset="0"/>
              </a:rPr>
              <a:t>_ </a:t>
            </a:r>
            <a:r>
              <a:rPr lang="en-US" sz="3500" dirty="0" err="1">
                <a:latin typeface="SutonnyMJ" pitchFamily="2" charset="0"/>
              </a:rPr>
              <a:t>Lyj‡Z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n‡e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Ges</a:t>
            </a:r>
            <a:r>
              <a:rPr lang="en-US" sz="3500" dirty="0">
                <a:latin typeface="SutonnyMJ" pitchFamily="2" charset="0"/>
              </a:rPr>
              <a:t> †</a:t>
            </a:r>
            <a:r>
              <a:rPr lang="en-US" sz="3500" dirty="0" err="1">
                <a:latin typeface="SutonnyMJ" pitchFamily="2" charset="0"/>
              </a:rPr>
              <a:t>mB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bw</a:t>
            </a:r>
            <a:r>
              <a:rPr lang="en-US" sz="3500" dirty="0">
                <a:latin typeface="SutonnyMJ" pitchFamily="2" charset="0"/>
              </a:rPr>
              <a:t>_ b¤^i </a:t>
            </a:r>
            <a:r>
              <a:rPr lang="en-US" sz="3500" dirty="0" err="1">
                <a:latin typeface="SutonnyMJ" pitchFamily="2" charset="0"/>
              </a:rPr>
              <a:t>wjwce</a:t>
            </a:r>
            <a:r>
              <a:rPr lang="en-US" sz="3500" dirty="0">
                <a:latin typeface="SutonnyMJ" pitchFamily="2" charset="0"/>
              </a:rPr>
              <a:t>× </a:t>
            </a:r>
            <a:r>
              <a:rPr lang="en-US" sz="3500" dirty="0" err="1">
                <a:latin typeface="SutonnyMJ" pitchFamily="2" charset="0"/>
              </a:rPr>
              <a:t>Ki‡Z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n‡e</a:t>
            </a:r>
            <a:r>
              <a:rPr lang="en-US" sz="3500" dirty="0">
                <a:latin typeface="SutonnyMJ" pitchFamily="2" charset="0"/>
              </a:rPr>
              <a:t>;</a:t>
            </a:r>
          </a:p>
          <a:p>
            <a:pPr marL="576263" indent="0" algn="just">
              <a:buNone/>
              <a:tabLst>
                <a:tab pos="576263" algn="l"/>
              </a:tabLst>
            </a:pPr>
            <a:r>
              <a:rPr lang="en-US" sz="3500" dirty="0">
                <a:latin typeface="SutonnyMJ" pitchFamily="2" charset="0"/>
              </a:rPr>
              <a:t>(L) </a:t>
            </a:r>
            <a:r>
              <a:rPr lang="en-US" sz="3500" dirty="0" err="1">
                <a:latin typeface="SutonnyMJ" pitchFamily="2" charset="0"/>
              </a:rPr>
              <a:t>bw</a:t>
            </a:r>
            <a:r>
              <a:rPr lang="en-US" sz="3500" dirty="0">
                <a:latin typeface="SutonnyMJ" pitchFamily="2" charset="0"/>
              </a:rPr>
              <a:t>_‡Z </a:t>
            </a:r>
            <a:r>
              <a:rPr lang="en-US" sz="3500" dirty="0" err="1">
                <a:latin typeface="SutonnyMJ" pitchFamily="2" charset="0"/>
              </a:rPr>
              <a:t>Av‡e`bc‡Îi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mvims‡ÿc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eY©bv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Ki‡Z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n‡e</a:t>
            </a:r>
            <a:r>
              <a:rPr lang="en-US" sz="3500" dirty="0">
                <a:latin typeface="SutonnyMJ" pitchFamily="2" charset="0"/>
              </a:rPr>
              <a:t>; </a:t>
            </a:r>
          </a:p>
          <a:p>
            <a:pPr marL="576263" indent="0" algn="just">
              <a:buNone/>
              <a:tabLst>
                <a:tab pos="576263" algn="l"/>
              </a:tabLst>
            </a:pPr>
            <a:r>
              <a:rPr lang="en-US" sz="3500" dirty="0">
                <a:latin typeface="SutonnyMJ" pitchFamily="2" charset="0"/>
              </a:rPr>
              <a:t>(M) Avbymw½K Z_¨ </a:t>
            </a:r>
            <a:r>
              <a:rPr lang="en-US" sz="3500" dirty="0" err="1">
                <a:latin typeface="SutonnyMJ" pitchFamily="2" charset="0"/>
              </a:rPr>
              <a:t>cwi‡ekb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Ki‡Z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n‡e</a:t>
            </a:r>
            <a:r>
              <a:rPr lang="en-US" sz="3500" dirty="0">
                <a:latin typeface="SutonnyMJ" pitchFamily="2" charset="0"/>
              </a:rPr>
              <a:t>; </a:t>
            </a:r>
          </a:p>
          <a:p>
            <a:pPr marL="576263" indent="0" algn="just">
              <a:buNone/>
              <a:tabLst>
                <a:tab pos="576263" algn="l"/>
              </a:tabLst>
            </a:pPr>
            <a:r>
              <a:rPr lang="en-US" sz="3500" dirty="0">
                <a:latin typeface="SutonnyMJ" pitchFamily="2" charset="0"/>
              </a:rPr>
              <a:t>(N) </a:t>
            </a:r>
            <a:r>
              <a:rPr lang="en-US" sz="3500" dirty="0" err="1">
                <a:latin typeface="SutonnyMJ" pitchFamily="2" charset="0"/>
              </a:rPr>
              <a:t>wewai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D‡jøLc~e©K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Av‡e`b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wewam</a:t>
            </a:r>
            <a:r>
              <a:rPr lang="en-US" sz="3500" dirty="0">
                <a:latin typeface="SutonnyMJ" pitchFamily="2" charset="0"/>
              </a:rPr>
              <a:t>¤§Z </a:t>
            </a:r>
            <a:r>
              <a:rPr lang="en-US" sz="3500" dirty="0" err="1">
                <a:latin typeface="SutonnyMJ" pitchFamily="2" charset="0"/>
              </a:rPr>
              <a:t>wKbv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Zv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Rvwb‡q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Ges</a:t>
            </a:r>
            <a:r>
              <a:rPr lang="en-US" sz="3500" dirty="0">
                <a:latin typeface="SutonnyMJ" pitchFamily="2" charset="0"/>
              </a:rPr>
              <a:t> ¯^</a:t>
            </a:r>
            <a:r>
              <a:rPr lang="en-US" sz="3500" dirty="0" err="1">
                <a:latin typeface="SutonnyMJ" pitchFamily="2" charset="0"/>
              </a:rPr>
              <a:t>vÿi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w`‡q</a:t>
            </a:r>
            <a:r>
              <a:rPr lang="en-US" sz="3500" dirty="0">
                <a:latin typeface="SutonnyMJ" pitchFamily="2" charset="0"/>
              </a:rPr>
              <a:t> `</a:t>
            </a:r>
            <a:r>
              <a:rPr lang="en-US" sz="3500" dirty="0" err="1">
                <a:latin typeface="SutonnyMJ" pitchFamily="2" charset="0"/>
              </a:rPr>
              <a:t>ßi</a:t>
            </a:r>
            <a:r>
              <a:rPr lang="en-US" sz="3500" dirty="0">
                <a:latin typeface="SutonnyMJ" pitchFamily="2" charset="0"/>
              </a:rPr>
              <a:t>/†</a:t>
            </a:r>
            <a:r>
              <a:rPr lang="en-US" sz="3500" dirty="0" err="1">
                <a:latin typeface="SutonnyMJ" pitchFamily="2" charset="0"/>
              </a:rPr>
              <a:t>mKkb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cÖav‡bi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wbKU</a:t>
            </a:r>
            <a:r>
              <a:rPr lang="en-US" sz="3500" dirty="0">
                <a:latin typeface="SutonnyMJ" pitchFamily="2" charset="0"/>
              </a:rPr>
              <a:t> †</a:t>
            </a:r>
            <a:r>
              <a:rPr lang="en-US" sz="3500" dirty="0" err="1">
                <a:latin typeface="SutonnyMJ" pitchFamily="2" charset="0"/>
              </a:rPr>
              <a:t>ck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Ki‡Z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n‡e</a:t>
            </a:r>
            <a:r>
              <a:rPr lang="en-US" sz="3500" dirty="0">
                <a:latin typeface="SutonnyMJ" pitchFamily="2" charset="0"/>
              </a:rPr>
              <a:t>; </a:t>
            </a:r>
          </a:p>
          <a:p>
            <a:pPr marL="576263" indent="0" algn="just">
              <a:buNone/>
              <a:tabLst>
                <a:tab pos="576263" algn="l"/>
              </a:tabLst>
            </a:pPr>
            <a:r>
              <a:rPr lang="en-US" sz="3500" dirty="0">
                <a:latin typeface="SutonnyMJ" pitchFamily="2" charset="0"/>
              </a:rPr>
              <a:t>(O) m¤¢e </a:t>
            </a:r>
            <a:r>
              <a:rPr lang="en-US" sz="3500" dirty="0" err="1">
                <a:latin typeface="SutonnyMJ" pitchFamily="2" charset="0"/>
              </a:rPr>
              <a:t>n‡j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wewai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mswkøó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As‡ki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d‡UvKwc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bw</a:t>
            </a:r>
            <a:r>
              <a:rPr lang="en-US" sz="3500" dirty="0">
                <a:latin typeface="SutonnyMJ" pitchFamily="2" charset="0"/>
              </a:rPr>
              <a:t>_‡Z mshy³ </a:t>
            </a:r>
            <a:r>
              <a:rPr lang="en-US" sz="3500" dirty="0" err="1">
                <a:latin typeface="SutonnyMJ" pitchFamily="2" charset="0"/>
              </a:rPr>
              <a:t>Ki‡Z</a:t>
            </a:r>
            <a:r>
              <a:rPr lang="en-US" sz="3500" dirty="0">
                <a:latin typeface="SutonnyMJ" pitchFamily="2" charset="0"/>
              </a:rPr>
              <a:t> </a:t>
            </a:r>
            <a:r>
              <a:rPr lang="en-US" sz="3500" dirty="0" err="1">
                <a:latin typeface="SutonnyMJ" pitchFamily="2" charset="0"/>
              </a:rPr>
              <a:t>n‡e</a:t>
            </a:r>
            <a:r>
              <a:rPr lang="en-US" sz="3500" dirty="0">
                <a:latin typeface="SutonnyMJ" pitchFamily="2" charset="0"/>
              </a:rPr>
              <a:t>;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>
            <a:noAutofit/>
          </a:bodyPr>
          <a:lstStyle/>
          <a:p>
            <a:pPr marL="457200" indent="-457200">
              <a:buNone/>
            </a:pPr>
            <a:r>
              <a:rPr lang="en-US" dirty="0">
                <a:latin typeface="SutonnyMJ" pitchFamily="2" charset="0"/>
              </a:rPr>
              <a:t>7.</a:t>
            </a:r>
            <a:r>
              <a:rPr lang="en-US" sz="1800" dirty="0"/>
              <a:t>	</a:t>
            </a:r>
            <a:r>
              <a:rPr lang="en-US" dirty="0">
                <a:latin typeface="SutonnyMJ" pitchFamily="2" charset="0"/>
              </a:rPr>
              <a:t>†</a:t>
            </a:r>
            <a:r>
              <a:rPr lang="en-US" dirty="0" err="1">
                <a:latin typeface="SutonnyMJ" pitchFamily="2" charset="0"/>
              </a:rPr>
              <a:t>mKkb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cÖavb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wewa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Abymv‡i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Av‡e`b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gÄyi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Kiv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hvq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ev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hvq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bv</a:t>
            </a:r>
            <a:r>
              <a:rPr lang="en-US" dirty="0">
                <a:latin typeface="SutonnyMJ" pitchFamily="2" charset="0"/>
              </a:rPr>
              <a:t> †m </a:t>
            </a:r>
            <a:r>
              <a:rPr lang="en-US" dirty="0" err="1">
                <a:latin typeface="SutonnyMJ" pitchFamily="2" charset="0"/>
              </a:rPr>
              <a:t>g‡g</a:t>
            </a:r>
            <a:r>
              <a:rPr lang="en-US" dirty="0">
                <a:latin typeface="SutonnyMJ" pitchFamily="2" charset="0"/>
              </a:rPr>
              <a:t>© </a:t>
            </a:r>
            <a:r>
              <a:rPr lang="en-US" dirty="0" err="1">
                <a:latin typeface="SutonnyMJ" pitchFamily="2" charset="0"/>
              </a:rPr>
              <a:t>GKwU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cÖ¯Íve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w`‡q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Awdm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cÖavb</a:t>
            </a:r>
            <a:r>
              <a:rPr lang="en-US" dirty="0">
                <a:latin typeface="SutonnyMJ" pitchFamily="2" charset="0"/>
              </a:rPr>
              <a:t>/</a:t>
            </a:r>
            <a:r>
              <a:rPr lang="en-US" dirty="0" err="1">
                <a:latin typeface="SutonnyMJ" pitchFamily="2" charset="0"/>
              </a:rPr>
              <a:t>Aby‡gv`bKvix</a:t>
            </a:r>
            <a:r>
              <a:rPr lang="en-US" dirty="0">
                <a:latin typeface="SutonnyMJ" pitchFamily="2" charset="0"/>
              </a:rPr>
              <a:t> KZ…©</a:t>
            </a:r>
            <a:r>
              <a:rPr lang="en-US" dirty="0" err="1">
                <a:latin typeface="SutonnyMJ" pitchFamily="2" charset="0"/>
              </a:rPr>
              <a:t>cÿ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eivei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bw</a:t>
            </a:r>
            <a:r>
              <a:rPr lang="en-US" dirty="0">
                <a:latin typeface="SutonnyMJ" pitchFamily="2" charset="0"/>
              </a:rPr>
              <a:t>_ †</a:t>
            </a:r>
            <a:r>
              <a:rPr lang="en-US" dirty="0" err="1">
                <a:latin typeface="SutonnyMJ" pitchFamily="2" charset="0"/>
              </a:rPr>
              <a:t>cÖiY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Ki‡eb</a:t>
            </a:r>
            <a:r>
              <a:rPr lang="en-US" dirty="0">
                <a:latin typeface="SutonnyMJ" pitchFamily="2" charset="0"/>
              </a:rPr>
              <a:t>; </a:t>
            </a:r>
          </a:p>
          <a:p>
            <a:pPr marL="457200" indent="-457200">
              <a:buNone/>
            </a:pPr>
            <a:r>
              <a:rPr lang="en-US" dirty="0">
                <a:latin typeface="SutonnyMJ" pitchFamily="2" charset="0"/>
              </a:rPr>
              <a:t>8.	</a:t>
            </a:r>
            <a:r>
              <a:rPr lang="en-US" dirty="0" err="1">
                <a:latin typeface="SutonnyMJ" pitchFamily="2" charset="0"/>
              </a:rPr>
              <a:t>Awdm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cÖavb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Aby‡gv`b</a:t>
            </a:r>
            <a:r>
              <a:rPr lang="en-US" dirty="0">
                <a:latin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</a:rPr>
              <a:t>hvM</a:t>
            </a:r>
            <a:r>
              <a:rPr lang="en-US" dirty="0">
                <a:latin typeface="SutonnyMJ" pitchFamily="2" charset="0"/>
              </a:rPr>
              <a:t>¨ </a:t>
            </a:r>
            <a:r>
              <a:rPr lang="en-US" dirty="0" err="1">
                <a:latin typeface="SutonnyMJ" pitchFamily="2" charset="0"/>
              </a:rPr>
              <a:t>n‡j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Aby‡gv</a:t>
            </a:r>
            <a:r>
              <a:rPr lang="en-US" dirty="0">
                <a:latin typeface="SutonnyMJ" pitchFamily="2" charset="0"/>
              </a:rPr>
              <a:t>`‡bi </a:t>
            </a:r>
            <a:r>
              <a:rPr lang="en-US" dirty="0" err="1">
                <a:latin typeface="SutonnyMJ" pitchFamily="2" charset="0"/>
              </a:rPr>
              <a:t>Rb</a:t>
            </a:r>
            <a:r>
              <a:rPr lang="en-US" dirty="0">
                <a:latin typeface="SutonnyMJ" pitchFamily="2" charset="0"/>
              </a:rPr>
              <a:t>¨ </a:t>
            </a:r>
            <a:r>
              <a:rPr lang="en-US" dirty="0" err="1">
                <a:latin typeface="SutonnyMJ" pitchFamily="2" charset="0"/>
              </a:rPr>
              <a:t>Ges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Aby‡gv`b‡hvM</a:t>
            </a:r>
            <a:r>
              <a:rPr lang="en-US" dirty="0">
                <a:latin typeface="SutonnyMJ" pitchFamily="2" charset="0"/>
              </a:rPr>
              <a:t>¨ </a:t>
            </a:r>
            <a:r>
              <a:rPr lang="en-US" dirty="0" err="1">
                <a:latin typeface="SutonnyMJ" pitchFamily="2" charset="0"/>
              </a:rPr>
              <a:t>bv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n‡j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my¯úó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gšÍe</a:t>
            </a:r>
            <a:r>
              <a:rPr lang="en-US" dirty="0">
                <a:latin typeface="SutonnyMJ" pitchFamily="2" charset="0"/>
              </a:rPr>
              <a:t>¨ </a:t>
            </a:r>
            <a:r>
              <a:rPr lang="en-US" dirty="0" err="1">
                <a:latin typeface="SutonnyMJ" pitchFamily="2" charset="0"/>
              </a:rPr>
              <a:t>wj‡L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P~ovšÍ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Aby‡gv`bKvix</a:t>
            </a:r>
            <a:r>
              <a:rPr lang="en-US" dirty="0">
                <a:latin typeface="SutonnyMJ" pitchFamily="2" charset="0"/>
              </a:rPr>
              <a:t> KZ…©</a:t>
            </a:r>
            <a:r>
              <a:rPr lang="en-US" dirty="0" err="1">
                <a:latin typeface="SutonnyMJ" pitchFamily="2" charset="0"/>
              </a:rPr>
              <a:t>c‡ÿi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wbKU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bw</a:t>
            </a:r>
            <a:r>
              <a:rPr lang="en-US" dirty="0">
                <a:latin typeface="SutonnyMJ" pitchFamily="2" charset="0"/>
              </a:rPr>
              <a:t>_ †</a:t>
            </a:r>
            <a:r>
              <a:rPr lang="en-US" dirty="0" err="1">
                <a:latin typeface="SutonnyMJ" pitchFamily="2" charset="0"/>
              </a:rPr>
              <a:t>ck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Ki‡eb</a:t>
            </a:r>
            <a:r>
              <a:rPr lang="en-US" dirty="0">
                <a:latin typeface="SutonnyMJ" pitchFamily="2" charset="0"/>
              </a:rPr>
              <a:t>; </a:t>
            </a:r>
          </a:p>
          <a:p>
            <a:pPr marL="457200" indent="-457200">
              <a:buNone/>
            </a:pPr>
            <a:r>
              <a:rPr lang="en-US" dirty="0">
                <a:latin typeface="SutonnyMJ" pitchFamily="2" charset="0"/>
              </a:rPr>
              <a:t>9.	†</a:t>
            </a:r>
            <a:r>
              <a:rPr lang="en-US" dirty="0" err="1">
                <a:latin typeface="SutonnyMJ" pitchFamily="2" charset="0"/>
              </a:rPr>
              <a:t>Kvb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Av‡e`b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hw</a:t>
            </a:r>
            <a:r>
              <a:rPr lang="en-US" dirty="0">
                <a:latin typeface="SutonnyMJ" pitchFamily="2" charset="0"/>
              </a:rPr>
              <a:t>` </a:t>
            </a:r>
            <a:r>
              <a:rPr lang="en-US" dirty="0" err="1">
                <a:latin typeface="SutonnyMJ" pitchFamily="2" charset="0"/>
              </a:rPr>
              <a:t>wewam</a:t>
            </a:r>
            <a:r>
              <a:rPr lang="en-US" dirty="0">
                <a:latin typeface="SutonnyMJ" pitchFamily="2" charset="0"/>
              </a:rPr>
              <a:t>¤§Z </a:t>
            </a:r>
            <a:r>
              <a:rPr lang="en-US" dirty="0" err="1">
                <a:latin typeface="SutonnyMJ" pitchFamily="2" charset="0"/>
              </a:rPr>
              <a:t>gÄyi</a:t>
            </a:r>
            <a:r>
              <a:rPr lang="en-US" dirty="0">
                <a:latin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</a:rPr>
              <a:t>hvM</a:t>
            </a:r>
            <a:r>
              <a:rPr lang="en-US" dirty="0">
                <a:latin typeface="SutonnyMJ" pitchFamily="2" charset="0"/>
              </a:rPr>
              <a:t>¨ </a:t>
            </a:r>
            <a:r>
              <a:rPr lang="en-US" dirty="0" err="1">
                <a:latin typeface="SutonnyMJ" pitchFamily="2" charset="0"/>
              </a:rPr>
              <a:t>bv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nq</a:t>
            </a:r>
            <a:r>
              <a:rPr lang="en-US" dirty="0">
                <a:latin typeface="SutonnyMJ" pitchFamily="2" charset="0"/>
              </a:rPr>
              <a:t>, </a:t>
            </a:r>
            <a:r>
              <a:rPr lang="en-US" dirty="0" err="1">
                <a:latin typeface="SutonnyMJ" pitchFamily="2" charset="0"/>
              </a:rPr>
              <a:t>ev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wewa‡Z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m¤ú~Y©iƒ‡c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c‡o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bv</a:t>
            </a:r>
            <a:r>
              <a:rPr lang="en-US" dirty="0">
                <a:latin typeface="SutonnyMJ" pitchFamily="2" charset="0"/>
              </a:rPr>
              <a:t>, </a:t>
            </a:r>
            <a:r>
              <a:rPr lang="en-US" dirty="0" err="1">
                <a:latin typeface="SutonnyMJ" pitchFamily="2" charset="0"/>
              </a:rPr>
              <a:t>wKsev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we‡kl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we‡ePbvi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cÖ‡qvRb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nq</a:t>
            </a:r>
            <a:r>
              <a:rPr lang="en-US" dirty="0">
                <a:latin typeface="SutonnyMJ" pitchFamily="2" charset="0"/>
              </a:rPr>
              <a:t>; </a:t>
            </a:r>
            <a:r>
              <a:rPr lang="en-US" dirty="0" err="1">
                <a:latin typeface="SutonnyMJ" pitchFamily="2" charset="0"/>
              </a:rPr>
              <a:t>Z‡e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Zv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we¯ÍvwiZ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eY©bv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K‡i</a:t>
            </a:r>
            <a:r>
              <a:rPr lang="en-US" dirty="0">
                <a:latin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</a:rPr>
              <a:t>mKkb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cÖav‡bi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wbKU</a:t>
            </a:r>
            <a:r>
              <a:rPr lang="en-US" dirty="0">
                <a:latin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</a:rPr>
              <a:t>ck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Ki‡Z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n‡e</a:t>
            </a:r>
            <a:r>
              <a:rPr lang="en-US" dirty="0">
                <a:latin typeface="SutonnyMJ" pitchFamily="2" charset="0"/>
              </a:rPr>
              <a:t>| †</a:t>
            </a:r>
            <a:r>
              <a:rPr lang="en-US" dirty="0" err="1">
                <a:latin typeface="SutonnyMJ" pitchFamily="2" charset="0"/>
              </a:rPr>
              <a:t>mKkb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cÖavb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my¯úó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cÖ¯Íve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bv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w`‡q</a:t>
            </a:r>
            <a:r>
              <a:rPr lang="en-US" dirty="0">
                <a:latin typeface="SutonnyMJ" pitchFamily="2" charset="0"/>
              </a:rPr>
              <a:t> KZ©„</a:t>
            </a:r>
            <a:r>
              <a:rPr lang="en-US" dirty="0" err="1">
                <a:latin typeface="SutonnyMJ" pitchFamily="2" charset="0"/>
              </a:rPr>
              <a:t>c‡ÿi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wbKU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wb</a:t>
            </a:r>
            <a:r>
              <a:rPr lang="en-US" dirty="0">
                <a:latin typeface="SutonnyMJ" pitchFamily="2" charset="0"/>
              </a:rPr>
              <a:t>‡`©‡</a:t>
            </a:r>
            <a:r>
              <a:rPr lang="en-US" dirty="0" err="1">
                <a:latin typeface="SutonnyMJ" pitchFamily="2" charset="0"/>
              </a:rPr>
              <a:t>ki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Rb</a:t>
            </a:r>
            <a:r>
              <a:rPr lang="en-US" dirty="0">
                <a:latin typeface="SutonnyMJ" pitchFamily="2" charset="0"/>
              </a:rPr>
              <a:t>¨ †</a:t>
            </a:r>
            <a:r>
              <a:rPr lang="en-US" dirty="0" err="1">
                <a:latin typeface="SutonnyMJ" pitchFamily="2" charset="0"/>
              </a:rPr>
              <a:t>ck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Ki‡eb</a:t>
            </a:r>
            <a:r>
              <a:rPr lang="en-US" dirty="0">
                <a:latin typeface="SutonnyMJ" pitchFamily="2" charset="0"/>
              </a:rPr>
              <a:t>|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838200"/>
            <a:ext cx="8229600" cy="5410200"/>
          </a:xfrm>
        </p:spPr>
        <p:txBody>
          <a:bodyPr>
            <a:normAutofit fontScale="92500" lnSpcReduction="20000"/>
          </a:bodyPr>
          <a:lstStyle/>
          <a:p>
            <a:pPr marL="914400" indent="-914400">
              <a:buAutoNum type="arabicPeriod" startAt="10"/>
            </a:pPr>
            <a:r>
              <a:rPr lang="en-US" dirty="0" err="1">
                <a:latin typeface="SutonnyMJ" pitchFamily="2" charset="0"/>
              </a:rPr>
              <a:t>Aby‡gv`bKvix</a:t>
            </a:r>
            <a:r>
              <a:rPr lang="en-US" dirty="0">
                <a:latin typeface="SutonnyMJ" pitchFamily="2" charset="0"/>
              </a:rPr>
              <a:t> KZ…©</a:t>
            </a:r>
            <a:r>
              <a:rPr lang="en-US" dirty="0" err="1">
                <a:latin typeface="SutonnyMJ" pitchFamily="2" charset="0"/>
              </a:rPr>
              <a:t>c‡ÿi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PzovšÍ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Aby‡gv</a:t>
            </a:r>
            <a:r>
              <a:rPr lang="en-US" dirty="0">
                <a:latin typeface="SutonnyMJ" pitchFamily="2" charset="0"/>
              </a:rPr>
              <a:t>`‡bi ci †</a:t>
            </a:r>
            <a:r>
              <a:rPr lang="en-US" dirty="0" err="1">
                <a:latin typeface="SutonnyMJ" pitchFamily="2" charset="0"/>
              </a:rPr>
              <a:t>hLvb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w`‡q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bw_wU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Dc‡i</a:t>
            </a:r>
            <a:r>
              <a:rPr lang="en-US" dirty="0">
                <a:latin typeface="SutonnyMJ" pitchFamily="2" charset="0"/>
              </a:rPr>
              <a:t> D‡V‡Q †</a:t>
            </a:r>
            <a:r>
              <a:rPr lang="en-US" dirty="0" err="1">
                <a:latin typeface="SutonnyMJ" pitchFamily="2" charset="0"/>
              </a:rPr>
              <a:t>mLvb</a:t>
            </a:r>
            <a:r>
              <a:rPr lang="en-US" dirty="0">
                <a:latin typeface="SutonnyMJ" pitchFamily="2" charset="0"/>
              </a:rPr>
              <a:t> w`‡</a:t>
            </a:r>
            <a:r>
              <a:rPr lang="en-US" dirty="0" err="1">
                <a:latin typeface="SutonnyMJ" pitchFamily="2" charset="0"/>
              </a:rPr>
              <a:t>qB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bw</a:t>
            </a:r>
            <a:r>
              <a:rPr lang="en-US" dirty="0">
                <a:latin typeface="SutonnyMJ" pitchFamily="2" charset="0"/>
              </a:rPr>
              <a:t>_ </a:t>
            </a:r>
            <a:r>
              <a:rPr lang="en-US" dirty="0" err="1">
                <a:latin typeface="SutonnyMJ" pitchFamily="2" charset="0"/>
              </a:rPr>
              <a:t>cÖ_g</a:t>
            </a:r>
            <a:r>
              <a:rPr lang="en-US" dirty="0">
                <a:latin typeface="SutonnyMJ" pitchFamily="2" charset="0"/>
              </a:rPr>
              <a:t>¯’ Dc¯’</a:t>
            </a:r>
            <a:r>
              <a:rPr lang="en-US" dirty="0" err="1">
                <a:latin typeface="SutonnyMJ" pitchFamily="2" charset="0"/>
              </a:rPr>
              <a:t>vcbKvix</a:t>
            </a:r>
            <a:r>
              <a:rPr lang="en-US" dirty="0">
                <a:latin typeface="SutonnyMJ" pitchFamily="2" charset="0"/>
              </a:rPr>
              <a:t> e¨w³ </a:t>
            </a:r>
            <a:r>
              <a:rPr lang="en-US" dirty="0" err="1">
                <a:latin typeface="SutonnyMJ" pitchFamily="2" charset="0"/>
              </a:rPr>
              <a:t>wbKU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hv‡e</a:t>
            </a:r>
            <a:r>
              <a:rPr lang="en-US" dirty="0">
                <a:latin typeface="SutonnyMJ" pitchFamily="2" charset="0"/>
              </a:rPr>
              <a:t>; </a:t>
            </a:r>
          </a:p>
          <a:p>
            <a:pPr marL="914400" indent="-914400">
              <a:buAutoNum type="arabicPeriod" startAt="10"/>
            </a:pPr>
            <a:endParaRPr lang="en-US" dirty="0">
              <a:latin typeface="SutonnyMJ" pitchFamily="2" charset="0"/>
            </a:endParaRPr>
          </a:p>
          <a:p>
            <a:pPr marL="914400" indent="-914400">
              <a:buAutoNum type="arabicPeriod" startAt="11"/>
            </a:pPr>
            <a:r>
              <a:rPr lang="en-US" dirty="0" err="1">
                <a:latin typeface="SutonnyMJ" pitchFamily="2" charset="0"/>
              </a:rPr>
              <a:t>mswkøó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Awdmvi</a:t>
            </a:r>
            <a:r>
              <a:rPr lang="en-US" dirty="0">
                <a:latin typeface="SutonnyMJ" pitchFamily="2" charset="0"/>
              </a:rPr>
              <a:t> Av‡`‡ki </a:t>
            </a:r>
            <a:r>
              <a:rPr lang="en-US" dirty="0" err="1">
                <a:latin typeface="SutonnyMJ" pitchFamily="2" charset="0"/>
              </a:rPr>
              <a:t>Lmov</a:t>
            </a:r>
            <a:r>
              <a:rPr lang="en-US" dirty="0">
                <a:latin typeface="SutonnyMJ" pitchFamily="2" charset="0"/>
              </a:rPr>
              <a:t> ˆ</a:t>
            </a:r>
            <a:r>
              <a:rPr lang="en-US" dirty="0" err="1">
                <a:latin typeface="SutonnyMJ" pitchFamily="2" charset="0"/>
              </a:rPr>
              <a:t>Zix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K‡i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Av‡`k</a:t>
            </a:r>
            <a:r>
              <a:rPr lang="en-US" dirty="0">
                <a:latin typeface="SutonnyMJ" pitchFamily="2" charset="0"/>
              </a:rPr>
              <a:t> ¯^</a:t>
            </a:r>
            <a:r>
              <a:rPr lang="en-US" dirty="0" err="1">
                <a:latin typeface="SutonnyMJ" pitchFamily="2" charset="0"/>
              </a:rPr>
              <a:t>vÿiKvix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Kg©KZ©vi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Aby‡gv`b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MÖnY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Ki‡eb</a:t>
            </a:r>
            <a:r>
              <a:rPr lang="en-US" dirty="0">
                <a:latin typeface="SutonnyMJ" pitchFamily="2" charset="0"/>
              </a:rPr>
              <a:t>| </a:t>
            </a:r>
          </a:p>
          <a:p>
            <a:pPr marL="914400" indent="-914400">
              <a:buAutoNum type="arabicPeriod" startAt="11"/>
            </a:pPr>
            <a:endParaRPr lang="en-US" dirty="0">
              <a:latin typeface="SutonnyMJ" pitchFamily="2" charset="0"/>
            </a:endParaRPr>
          </a:p>
          <a:p>
            <a:pPr marL="914400" indent="-914400">
              <a:buAutoNum type="arabicPeriod" startAt="12"/>
            </a:pPr>
            <a:r>
              <a:rPr lang="en-US" dirty="0" err="1">
                <a:latin typeface="SutonnyMJ" pitchFamily="2" charset="0"/>
              </a:rPr>
              <a:t>Aby‡gvw`Z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Lmov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UvBc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kvLv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ev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Kw¤úDUvi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Acv‡iU‡ii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wbKU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P~ovšÍ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cÎ</a:t>
            </a:r>
            <a:r>
              <a:rPr lang="en-US" dirty="0">
                <a:latin typeface="SutonnyMJ" pitchFamily="2" charset="0"/>
              </a:rPr>
              <a:t> ˆ</a:t>
            </a:r>
            <a:r>
              <a:rPr lang="en-US" dirty="0" err="1">
                <a:latin typeface="SutonnyMJ" pitchFamily="2" charset="0"/>
              </a:rPr>
              <a:t>Zixi</a:t>
            </a:r>
            <a:r>
              <a:rPr lang="en-US" dirty="0">
                <a:latin typeface="SutonnyMJ" pitchFamily="2" charset="0"/>
              </a:rPr>
              <a:t> Rb¨ w`‡</a:t>
            </a:r>
            <a:r>
              <a:rPr lang="en-US" dirty="0" err="1">
                <a:latin typeface="SutonnyMJ" pitchFamily="2" charset="0"/>
              </a:rPr>
              <a:t>eb</a:t>
            </a:r>
            <a:r>
              <a:rPr lang="en-US" dirty="0">
                <a:latin typeface="SutonnyMJ" pitchFamily="2" charset="0"/>
              </a:rPr>
              <a:t>| </a:t>
            </a:r>
          </a:p>
          <a:p>
            <a:pPr marL="914400" indent="-914400">
              <a:buAutoNum type="arabicPeriod" startAt="12"/>
            </a:pPr>
            <a:endParaRPr lang="en-US" dirty="0">
              <a:latin typeface="SutonnyMJ" pitchFamily="2" charset="0"/>
            </a:endParaRPr>
          </a:p>
          <a:p>
            <a:pPr marL="914400" indent="-914400">
              <a:buNone/>
            </a:pPr>
            <a:r>
              <a:rPr lang="en-US" dirty="0">
                <a:latin typeface="SutonnyMJ" pitchFamily="2" charset="0"/>
              </a:rPr>
              <a:t>13.	</a:t>
            </a:r>
            <a:r>
              <a:rPr lang="en-US" dirty="0" err="1">
                <a:latin typeface="SutonnyMJ" pitchFamily="2" charset="0"/>
              </a:rPr>
              <a:t>c‡Îi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Lmov</a:t>
            </a:r>
            <a:r>
              <a:rPr lang="en-US" dirty="0">
                <a:latin typeface="SutonnyMJ" pitchFamily="2" charset="0"/>
              </a:rPr>
              <a:t> ˆ</a:t>
            </a:r>
            <a:r>
              <a:rPr lang="en-US" dirty="0" err="1">
                <a:latin typeface="SutonnyMJ" pitchFamily="2" charset="0"/>
              </a:rPr>
              <a:t>Zixi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mgq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cÖvc‡Ki</a:t>
            </a:r>
            <a:r>
              <a:rPr lang="en-US" dirty="0">
                <a:latin typeface="SutonnyMJ" pitchFamily="2" charset="0"/>
              </a:rPr>
              <a:t> mv‡_ </a:t>
            </a:r>
            <a:r>
              <a:rPr lang="en-US" dirty="0" err="1">
                <a:latin typeface="SutonnyMJ" pitchFamily="2" charset="0"/>
              </a:rPr>
              <a:t>Abywjwc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cÖvß</a:t>
            </a:r>
            <a:r>
              <a:rPr lang="en-US" dirty="0">
                <a:latin typeface="SutonnyMJ" pitchFamily="2" charset="0"/>
              </a:rPr>
              <a:t>‡`i </a:t>
            </a:r>
            <a:r>
              <a:rPr lang="en-US" dirty="0" err="1">
                <a:latin typeface="SutonnyMJ" pitchFamily="2" charset="0"/>
              </a:rPr>
              <a:t>ZvwjKv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D‡jøL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Ki‡Z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n‡e</a:t>
            </a:r>
            <a:r>
              <a:rPr lang="en-US" dirty="0">
                <a:latin typeface="SutonnyMJ" pitchFamily="2" charset="0"/>
              </a:rPr>
              <a:t>| </a:t>
            </a:r>
          </a:p>
          <a:p>
            <a:endParaRPr lang="en-US" dirty="0">
              <a:latin typeface="SutonnyMJ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</TotalTime>
  <Words>2102</Words>
  <Application>Microsoft Office PowerPoint</Application>
  <PresentationFormat>On-screen Show (4:3)</PresentationFormat>
  <Paragraphs>43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SutonnyMJ</vt:lpstr>
      <vt:lpstr>SutonnyOMJ</vt:lpstr>
      <vt:lpstr>Times New Roman</vt:lpstr>
      <vt:lpstr>Office Theme</vt:lpstr>
      <vt:lpstr>Awdm e¨e¯’vcbv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Z_¨ AwaKvi AvBb 2009</dc:title>
  <dc:creator>IFTEKHAR</dc:creator>
  <cp:lastModifiedBy>ASUS</cp:lastModifiedBy>
  <cp:revision>87</cp:revision>
  <dcterms:created xsi:type="dcterms:W3CDTF">2006-08-16T00:00:00Z</dcterms:created>
  <dcterms:modified xsi:type="dcterms:W3CDTF">2022-12-11T05:54:29Z</dcterms:modified>
</cp:coreProperties>
</file>