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64" r:id="rId4"/>
    <p:sldId id="265" r:id="rId5"/>
    <p:sldId id="289" r:id="rId6"/>
    <p:sldId id="266" r:id="rId7"/>
    <p:sldId id="290" r:id="rId8"/>
    <p:sldId id="291" r:id="rId9"/>
    <p:sldId id="292" r:id="rId10"/>
    <p:sldId id="293" r:id="rId11"/>
    <p:sldId id="294" r:id="rId12"/>
    <p:sldId id="297" r:id="rId13"/>
    <p:sldId id="296" r:id="rId14"/>
    <p:sldId id="298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263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197D"/>
    <a:srgbClr val="65BE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19FFF3-799E-4E80-9CB9-DCE4ACBEEC3F}" type="datetimeFigureOut">
              <a:rPr lang="en-US" smtClean="0"/>
              <a:t>11-Dec-22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5921CC-5900-4873-AA43-0C4A1E9F4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446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Google Shape;1047;geb6c874f85_1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8" name="Google Shape;1048;geb6c874f85_1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25535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E3031-C52C-4B56-9AFA-8F535D5930F8}" type="datetime1">
              <a:rPr lang="en-US" smtClean="0"/>
              <a:t>11-Dec-22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6A86-CE8C-44E2-A24B-256207DFC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308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C6888-320F-4B48-829A-70155865D14E}" type="datetime1">
              <a:rPr lang="en-US" smtClean="0"/>
              <a:t>11-Dec-22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6A86-CE8C-44E2-A24B-256207DFC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109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DE80F-42A5-4159-A83F-47360CFCCB7E}" type="datetime1">
              <a:rPr lang="en-US" smtClean="0"/>
              <a:t>11-Dec-22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6A86-CE8C-44E2-A24B-256207DFC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822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4F99D-CDB4-422B-AF4D-7DCC393407A7}" type="datetime1">
              <a:rPr lang="en-US" smtClean="0"/>
              <a:t>11-Dec-22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6A86-CE8C-44E2-A24B-256207DFC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423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783EC-C148-443F-8158-287E7D6DA768}" type="datetime1">
              <a:rPr lang="en-US" smtClean="0"/>
              <a:t>11-Dec-22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6A86-CE8C-44E2-A24B-256207DFC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435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D4C08-1AC2-419B-8A54-E244BF7CDAF2}" type="datetime1">
              <a:rPr lang="en-US" smtClean="0"/>
              <a:t>11-Dec-22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6A86-CE8C-44E2-A24B-256207DFC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557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8092B-4F57-4132-8FFF-BBD1D9BC1361}" type="datetime1">
              <a:rPr lang="en-US" smtClean="0"/>
              <a:t>11-Dec-22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6A86-CE8C-44E2-A24B-256207DFC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073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865F-CC16-4120-A8C4-5043F219677F}" type="datetime1">
              <a:rPr lang="en-US" smtClean="0"/>
              <a:t>11-Dec-22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6A86-CE8C-44E2-A24B-256207DFC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43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B254-37BD-499E-8517-4C2F5C928E4D}" type="datetime1">
              <a:rPr lang="en-US" smtClean="0"/>
              <a:t>11-Dec-22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6A86-CE8C-44E2-A24B-256207DFC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523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D05D-63B4-4BAC-94A2-A009CDC1225F}" type="datetime1">
              <a:rPr lang="en-US" smtClean="0"/>
              <a:t>11-Dec-22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6A86-CE8C-44E2-A24B-256207DFC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479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F4033-2E48-4793-BCFF-78810D2E6F94}" type="datetime1">
              <a:rPr lang="en-US" smtClean="0"/>
              <a:t>11-Dec-22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6A86-CE8C-44E2-A24B-256207DFC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62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9DCDE-A75D-4B3D-9E6B-838A10AB4C84}" type="datetime1">
              <a:rPr lang="en-US" smtClean="0"/>
              <a:t>11-Dec-22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F6A86-CE8C-44E2-A24B-256207DFC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976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422368" y="1197028"/>
            <a:ext cx="4572000" cy="4268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endParaRPr lang="en-US" sz="28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endParaRPr lang="en-US" sz="28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endParaRPr lang="en-US" sz="28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en-US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</a:t>
            </a:r>
            <a:r>
              <a:rPr lang="en-US" sz="4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Md. Mashihur Rahman</a:t>
            </a:r>
          </a:p>
          <a:p>
            <a:pPr algn="ctr">
              <a:lnSpc>
                <a:spcPct val="115000"/>
              </a:lnSpc>
            </a:pP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Additional Director, IQAC</a:t>
            </a:r>
          </a:p>
          <a:p>
            <a:pPr algn="ctr">
              <a:lnSpc>
                <a:spcPct val="115000"/>
              </a:lnSpc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5689600"/>
            <a:ext cx="8719127" cy="119611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9333" y="5689600"/>
            <a:ext cx="1263831" cy="115431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0991276" y="5684988"/>
            <a:ext cx="1233054" cy="119611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0"/>
            <a:ext cx="7620000" cy="5532588"/>
          </a:xfrm>
          <a:prstGeom prst="rect">
            <a:avLst/>
          </a:prstGeom>
        </p:spPr>
      </p:pic>
      <p:pic>
        <p:nvPicPr>
          <p:cNvPr id="1026" name="Picture 2" descr="business, etiquette, finance, label, tag 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7160" y="0"/>
            <a:ext cx="1474839" cy="1474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/>
          <p:cNvSpPr/>
          <p:nvPr/>
        </p:nvSpPr>
        <p:spPr>
          <a:xfrm>
            <a:off x="2080030" y="1197028"/>
            <a:ext cx="3438472" cy="34384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202065" y="1854435"/>
            <a:ext cx="319440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65BEA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Manners</a:t>
            </a:r>
            <a:r>
              <a:rPr lang="en-US" sz="48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6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&amp;</a:t>
            </a:r>
          </a:p>
          <a:p>
            <a:pPr algn="ctr"/>
            <a:r>
              <a:rPr lang="en-US" sz="4800" b="1" dirty="0" smtClean="0">
                <a:solidFill>
                  <a:srgbClr val="B7197D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Etiquette</a:t>
            </a:r>
            <a:endParaRPr lang="en-US" sz="4800" b="1" dirty="0">
              <a:solidFill>
                <a:srgbClr val="B7197D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37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94948" y="594047"/>
            <a:ext cx="10372436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Always be polite and courteous to everyone you meet.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appropriate language and always be respectful.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Address people by their names and appropriate titles.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Respect other cultures, customs and beliefs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Offer others your full attention when they are speaking.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Apologize when you make a mistake.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Avoid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gossiping or talking about others in a negative way.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Refrain from engaging in overly personal conversations.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Thank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people for their help and kindness.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Refrain from criticizing or complaining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-1" y="6442370"/>
            <a:ext cx="12215087" cy="461812"/>
            <a:chOff x="-1" y="6442370"/>
            <a:chExt cx="12215087" cy="461812"/>
          </a:xfrm>
        </p:grpSpPr>
        <p:sp>
          <p:nvSpPr>
            <p:cNvPr id="6" name="Rectangle 5"/>
            <p:cNvSpPr/>
            <p:nvPr/>
          </p:nvSpPr>
          <p:spPr>
            <a:xfrm>
              <a:off x="-1" y="6483927"/>
              <a:ext cx="10030691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45745" y="6465454"/>
              <a:ext cx="414363" cy="378455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10675163" y="6442370"/>
              <a:ext cx="1539923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0" y="0"/>
            <a:ext cx="12215087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Different Types of Etiquette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-1714180" y="3204259"/>
            <a:ext cx="5083278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chemeClr val="bg1"/>
                </a:solidFill>
              </a:rPr>
              <a:t>Conersations</a:t>
            </a:r>
            <a:r>
              <a:rPr lang="en-US" sz="2800" b="1" dirty="0" smtClean="0">
                <a:solidFill>
                  <a:schemeClr val="bg1"/>
                </a:solidFill>
              </a:rPr>
              <a:t> Etiquette (</a:t>
            </a:r>
            <a:r>
              <a:rPr lang="en-US" sz="2800" b="1" dirty="0" err="1" smtClean="0">
                <a:solidFill>
                  <a:schemeClr val="bg1"/>
                </a:solidFill>
              </a:rPr>
              <a:t>Contn’d</a:t>
            </a:r>
            <a:r>
              <a:rPr lang="en-US" sz="2800" b="1" dirty="0" smtClean="0">
                <a:solidFill>
                  <a:schemeClr val="bg1"/>
                </a:solidFill>
              </a:rPr>
              <a:t>)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3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94948" y="594047"/>
            <a:ext cx="10372436" cy="11633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prompt and arrive to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office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time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Dress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professionally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Speak and act respectfully towards colleagues and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clients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Follow workplace policies and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procedures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mindful of body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language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Avoid gossip and negative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conversations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Show appreciation to colleagues, employees and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customers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Keep conversations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Respect the confidentiality of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Follow up promptly after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meetings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Prioritize tasks efficiently.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Take initiative when possible.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polite language.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Keep a positive attitude.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Always be honest and ethical.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Show appreciation for feedback.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Listen attentively and be willing to learn.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Stay organized.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Demonstrate flexibility when needed.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-1" y="6442370"/>
            <a:ext cx="12215087" cy="461812"/>
            <a:chOff x="-1" y="6442370"/>
            <a:chExt cx="12215087" cy="461812"/>
          </a:xfrm>
        </p:grpSpPr>
        <p:sp>
          <p:nvSpPr>
            <p:cNvPr id="6" name="Rectangle 5"/>
            <p:cNvSpPr/>
            <p:nvPr/>
          </p:nvSpPr>
          <p:spPr>
            <a:xfrm>
              <a:off x="-1" y="6483927"/>
              <a:ext cx="10030691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45745" y="6465454"/>
              <a:ext cx="414363" cy="378455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10675163" y="6442370"/>
              <a:ext cx="1539923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0" y="0"/>
            <a:ext cx="12215087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Different Types of Etiquette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-1714180" y="3204259"/>
            <a:ext cx="5083278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Professional Etiquette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45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94948" y="594047"/>
            <a:ext cx="10372436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Prioritize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tasks efficiently.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Take initiative when possible.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polite language.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Keep a positive attitude.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Always be honest and ethical.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Show appreciation for feedback.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Listen attentively and be willing to learn.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Stay organized.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Demonstrate flexibility when needed.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-1" y="6442370"/>
            <a:ext cx="12215087" cy="461812"/>
            <a:chOff x="-1" y="6442370"/>
            <a:chExt cx="12215087" cy="461812"/>
          </a:xfrm>
        </p:grpSpPr>
        <p:sp>
          <p:nvSpPr>
            <p:cNvPr id="6" name="Rectangle 5"/>
            <p:cNvSpPr/>
            <p:nvPr/>
          </p:nvSpPr>
          <p:spPr>
            <a:xfrm>
              <a:off x="-1" y="6483927"/>
              <a:ext cx="10030691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45745" y="6465454"/>
              <a:ext cx="414363" cy="378455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10675163" y="6442370"/>
              <a:ext cx="1539923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0" y="0"/>
            <a:ext cx="12215087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Different Types of Etiquette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-1714180" y="3204259"/>
            <a:ext cx="5083278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Professional Etiquette (</a:t>
            </a:r>
            <a:r>
              <a:rPr lang="en-US" sz="2800" b="1" dirty="0" err="1" smtClean="0">
                <a:solidFill>
                  <a:schemeClr val="bg1"/>
                </a:solidFill>
              </a:rPr>
              <a:t>Contn’d</a:t>
            </a:r>
            <a:r>
              <a:rPr lang="en-US" sz="2800" b="1" dirty="0" smtClean="0">
                <a:solidFill>
                  <a:schemeClr val="bg1"/>
                </a:solidFill>
              </a:rPr>
              <a:t>)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53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94948" y="594047"/>
            <a:ext cx="10372436" cy="1945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Arrive Early: Get to the meeting on time, or even a few minutes early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Greet Everyone (with a smile and a handshake)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Stay Focused and pay attention to the conversation, avoid checking your phone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Participate: Contribute to the conversation by offering your opinion or feedback.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Listen to what others are saying and ask relevant questions.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Respectful of others’ opinions and maintain a supportive and friendly atmosphere.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Keep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discussion on-topic and avoid deviating off-topic.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Dress Appropriately and maintain a professional </a:t>
            </a:r>
            <a:r>
              <a:rPr lang="en-US" sz="2800" dirty="0" err="1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demeanour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Keep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Open Mind: Be open to new ideas and always maintain a positive attitude.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12. Be Prepared for the meeting with materials or information you may need.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13. End the Meeting, thank everyone for their participation and remind them of any action items.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14. Avoid Interrupting: Always let the speaker finish their thought before speaking.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Stay Organized: Keep the meeting organized and on track.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Ask questions to clarify points and make sure everyone is on the same page.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notes during the meeting so you can refer back to them later.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Take Responsibility: If necessary, take responsibility for any mistakes or misunderstandings.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Prioritize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tasks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efficiently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Take initiative when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possible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polite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language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Keep a positive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attitude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Always be honest and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ethical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Show appreciation for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feedback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Listen attentively and be willing to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learn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Stay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organized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Demonstrate flexibility when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needed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-1" y="6442370"/>
            <a:ext cx="12215087" cy="461812"/>
            <a:chOff x="-1" y="6442370"/>
            <a:chExt cx="12215087" cy="461812"/>
          </a:xfrm>
        </p:grpSpPr>
        <p:sp>
          <p:nvSpPr>
            <p:cNvPr id="6" name="Rectangle 5"/>
            <p:cNvSpPr/>
            <p:nvPr/>
          </p:nvSpPr>
          <p:spPr>
            <a:xfrm>
              <a:off x="-1" y="6483927"/>
              <a:ext cx="10030691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45745" y="6465454"/>
              <a:ext cx="414363" cy="378455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10675163" y="6442370"/>
              <a:ext cx="1539923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0" y="0"/>
            <a:ext cx="12215087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Different Types of Etiquette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-1714180" y="3204259"/>
            <a:ext cx="5083278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Meeting Etiquette 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52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08321" y="924230"/>
            <a:ext cx="1037243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Dress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ppropriately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maintain a professional </a:t>
            </a:r>
            <a:r>
              <a:rPr lang="en-US" sz="2800" dirty="0" err="1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demeanour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Keep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open mind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ideas and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maintain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positive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attitude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repared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the meeting with materials or information you may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need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Avoid interrupting,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let the speaker finish their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thought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Ask questions to clarify points and make sure everyone is on the same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page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Take notes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during the meeting so you can refer back to them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later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Take r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esponsibility for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any mistakes or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misunderstandings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-1" y="6442370"/>
            <a:ext cx="12215087" cy="461812"/>
            <a:chOff x="-1" y="6442370"/>
            <a:chExt cx="12215087" cy="461812"/>
          </a:xfrm>
        </p:grpSpPr>
        <p:sp>
          <p:nvSpPr>
            <p:cNvPr id="6" name="Rectangle 5"/>
            <p:cNvSpPr/>
            <p:nvPr/>
          </p:nvSpPr>
          <p:spPr>
            <a:xfrm>
              <a:off x="-1" y="6483927"/>
              <a:ext cx="10030691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45745" y="6465454"/>
              <a:ext cx="414363" cy="378455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10675163" y="6442370"/>
              <a:ext cx="1539923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0" y="0"/>
            <a:ext cx="12215087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Different Types of Etiquette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-1714180" y="3204259"/>
            <a:ext cx="5083278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Meeting Etiquette (Cont’d)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23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33450" y="935718"/>
            <a:ext cx="10372436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Respect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others, be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mindful of who you are speaking to and the environment you are in. 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Don’t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talk too loud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Turn off ringer/Use Vibration mode as per the situation/places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Don’t text/call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Drive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Don’t Call at Inappropriate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Times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Don’t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share personal information over the phone or text message.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Courteous: Be polite and respectful in all of your conversations.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Respect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others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equipment/privacy: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Don’t damage or tamper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or peep into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 people’s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phones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-1" y="6442370"/>
            <a:ext cx="12215087" cy="461812"/>
            <a:chOff x="-1" y="6442370"/>
            <a:chExt cx="12215087" cy="461812"/>
          </a:xfrm>
        </p:grpSpPr>
        <p:sp>
          <p:nvSpPr>
            <p:cNvPr id="6" name="Rectangle 5"/>
            <p:cNvSpPr/>
            <p:nvPr/>
          </p:nvSpPr>
          <p:spPr>
            <a:xfrm>
              <a:off x="-1" y="6483927"/>
              <a:ext cx="10030691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45745" y="6465454"/>
              <a:ext cx="414363" cy="378455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10675163" y="6442370"/>
              <a:ext cx="1539923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0" y="0"/>
            <a:ext cx="12215087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Different Types of Etiquette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-1714180" y="3204259"/>
            <a:ext cx="5083278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Mobile Etiquette 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68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33450" y="935718"/>
            <a:ext cx="10372436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Respect other users’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privacy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not send unsolicited emails, or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spam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appropriate language when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communicating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courteous when communicating with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others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Always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secure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passwords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not spread malicious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content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Treat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others online as you would like to be treated.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aware of cyberbullying and refrain from participating in it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-1" y="6442370"/>
            <a:ext cx="12215087" cy="461812"/>
            <a:chOff x="-1" y="6442370"/>
            <a:chExt cx="12215087" cy="461812"/>
          </a:xfrm>
        </p:grpSpPr>
        <p:sp>
          <p:nvSpPr>
            <p:cNvPr id="6" name="Rectangle 5"/>
            <p:cNvSpPr/>
            <p:nvPr/>
          </p:nvSpPr>
          <p:spPr>
            <a:xfrm>
              <a:off x="-1" y="6483927"/>
              <a:ext cx="10030691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45745" y="6465454"/>
              <a:ext cx="414363" cy="378455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10675163" y="6442370"/>
              <a:ext cx="1539923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0" y="0"/>
            <a:ext cx="12215087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Different Types of Etiquette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-1714180" y="3204259"/>
            <a:ext cx="5083278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Network Etiquette 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11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04574" y="1629070"/>
            <a:ext cx="1037243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Refrain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posting inappropriate content.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Respect the intellectual property of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others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Refrain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posting false or misleading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 unverified information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Follow applicable laws and regulations.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Refrain from engaging in illegal activities.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-1" y="6442370"/>
            <a:ext cx="12215087" cy="461812"/>
            <a:chOff x="-1" y="6442370"/>
            <a:chExt cx="12215087" cy="461812"/>
          </a:xfrm>
        </p:grpSpPr>
        <p:sp>
          <p:nvSpPr>
            <p:cNvPr id="6" name="Rectangle 5"/>
            <p:cNvSpPr/>
            <p:nvPr/>
          </p:nvSpPr>
          <p:spPr>
            <a:xfrm>
              <a:off x="-1" y="6483927"/>
              <a:ext cx="10030691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45745" y="6465454"/>
              <a:ext cx="414363" cy="378455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10675163" y="6442370"/>
              <a:ext cx="1539923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0" y="0"/>
            <a:ext cx="12215087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Different Types of Etiquette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-1714180" y="3204259"/>
            <a:ext cx="5083278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Network Etiquette (Cont’d)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73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04574" y="618415"/>
            <a:ext cx="10372436" cy="10125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600"/>
              </a:spcBef>
              <a:spcAft>
                <a:spcPts val="600"/>
              </a:spcAft>
            </a:pPr>
            <a:r>
              <a:rPr lang="en-US" sz="2800" i="1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Dining etiquette refers to the rules of polite behavior one should follow while eating a meal. These rules may vary from culture to </a:t>
            </a:r>
            <a:r>
              <a:rPr lang="en-US" sz="2800" i="1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culture</a:t>
            </a:r>
            <a:endParaRPr lang="en-US" sz="2800" i="1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Keep your elbows off the table.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Don't speak with your mouth full.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Wait until everyone has been served or seated before starting to eat.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the utensils provided to you.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Don't be overly loud or disruptive.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Say please and thank you when ordering or when requesting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something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600"/>
              </a:spcBef>
              <a:spcAft>
                <a:spcPts val="600"/>
              </a:spcAft>
            </a:pP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Place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 napkin on your lap and keep it there throughout the meal.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Respect the portion sizes served and don't take more than you need.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 you're finished eating, place your utensils on your plate in the "resting" position.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Don't leave the table until everyone is finished eating.</a:t>
            </a:r>
          </a:p>
          <a:p>
            <a:pPr marR="0" lvl="0">
              <a:spcBef>
                <a:spcPts val="600"/>
              </a:spcBef>
              <a:spcAft>
                <a:spcPts val="600"/>
              </a:spcAft>
            </a:pP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-1" y="6442370"/>
            <a:ext cx="12215087" cy="461812"/>
            <a:chOff x="-1" y="6442370"/>
            <a:chExt cx="12215087" cy="461812"/>
          </a:xfrm>
        </p:grpSpPr>
        <p:sp>
          <p:nvSpPr>
            <p:cNvPr id="6" name="Rectangle 5"/>
            <p:cNvSpPr/>
            <p:nvPr/>
          </p:nvSpPr>
          <p:spPr>
            <a:xfrm>
              <a:off x="-1" y="6483927"/>
              <a:ext cx="10030691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45745" y="6465454"/>
              <a:ext cx="414363" cy="378455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10675163" y="6442370"/>
              <a:ext cx="1539923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0" y="0"/>
            <a:ext cx="12215087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Different Types of Etiquette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-1714180" y="3204259"/>
            <a:ext cx="5083278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Dining/Table  Etiquette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66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04574" y="1282560"/>
            <a:ext cx="10372436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Chew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your mouth closed and don't talk with food in your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mouth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Place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 napkin on your lap and keep it there throughout the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meal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Respect the portion sizes served and don't take more than you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need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 you're finished eating, place your utensils on your plate in the "resting"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position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Don't leave the table until everyone is finished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eating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600"/>
              </a:spcBef>
              <a:spcAft>
                <a:spcPts val="600"/>
              </a:spcAft>
            </a:pP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-1" y="6442370"/>
            <a:ext cx="12215087" cy="461812"/>
            <a:chOff x="-1" y="6442370"/>
            <a:chExt cx="12215087" cy="461812"/>
          </a:xfrm>
        </p:grpSpPr>
        <p:sp>
          <p:nvSpPr>
            <p:cNvPr id="6" name="Rectangle 5"/>
            <p:cNvSpPr/>
            <p:nvPr/>
          </p:nvSpPr>
          <p:spPr>
            <a:xfrm>
              <a:off x="-1" y="6483927"/>
              <a:ext cx="10030691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45745" y="6465454"/>
              <a:ext cx="414363" cy="378455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10675163" y="6442370"/>
              <a:ext cx="1539923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0" y="0"/>
            <a:ext cx="12215087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Different Types of Etiquette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-1714180" y="3204259"/>
            <a:ext cx="5083278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Dining/Table  Etiquette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118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0240" y="517243"/>
            <a:ext cx="10718799" cy="5370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</a:rPr>
              <a:t>Manners and 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</a:rPr>
              <a:t>Etiquette</a:t>
            </a:r>
          </a:p>
          <a:p>
            <a:pPr algn="ctr"/>
            <a:endParaRPr lang="en-US" sz="2800" b="1" dirty="0" smtClean="0">
              <a:solidFill>
                <a:srgbClr val="FF0000"/>
              </a:solidFill>
            </a:endParaRP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en-US" sz="2800" i="1" dirty="0" smtClean="0"/>
              <a:t>Both manners and etiquette revolve </a:t>
            </a:r>
            <a:r>
              <a:rPr lang="en-US" sz="2800" i="1" dirty="0"/>
              <a:t>around human </a:t>
            </a:r>
            <a:r>
              <a:rPr lang="en-US" sz="2800" i="1" dirty="0" err="1"/>
              <a:t>behaviour</a:t>
            </a:r>
            <a:r>
              <a:rPr lang="en-US" sz="2800" i="1" dirty="0"/>
              <a:t> and are often used </a:t>
            </a:r>
            <a:r>
              <a:rPr lang="en-US" sz="2800" i="1" dirty="0" smtClean="0"/>
              <a:t>interchangeably, but two </a:t>
            </a:r>
            <a:r>
              <a:rPr lang="en-US" sz="2800" i="1" dirty="0"/>
              <a:t>are </a:t>
            </a:r>
            <a:r>
              <a:rPr lang="en-US" sz="2800" i="1" dirty="0" smtClean="0"/>
              <a:t>different and </a:t>
            </a:r>
            <a:r>
              <a:rPr lang="en-US" sz="2800" i="1" dirty="0"/>
              <a:t>shouldn’t be </a:t>
            </a:r>
            <a:r>
              <a:rPr lang="en-US" sz="2800" i="1" dirty="0" smtClean="0"/>
              <a:t>confused.</a:t>
            </a:r>
          </a:p>
          <a:p>
            <a:pPr marL="914400" lvl="1" indent="-457200" algn="just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―"/>
            </a:pPr>
            <a:r>
              <a:rPr lang="en-US" sz="2800" dirty="0" smtClean="0"/>
              <a:t>Manner </a:t>
            </a:r>
            <a:r>
              <a:rPr lang="en-US" sz="2800" dirty="0"/>
              <a:t>is a way of behaving or conducting oneself, especially with respect to social norms and politeness. </a:t>
            </a:r>
            <a:endParaRPr lang="en-US" sz="2800" dirty="0" smtClean="0"/>
          </a:p>
          <a:p>
            <a:pPr marL="914400" lvl="1" indent="-457200" algn="just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―"/>
            </a:pPr>
            <a:r>
              <a:rPr lang="en-US" sz="2800" dirty="0" smtClean="0"/>
              <a:t>It </a:t>
            </a:r>
            <a:r>
              <a:rPr lang="en-US" sz="2800" dirty="0"/>
              <a:t>is a way of behaving, especially towards other people, that is considered to be polite, respectful, or dignified</a:t>
            </a:r>
            <a:r>
              <a:rPr lang="en-US" sz="2800" dirty="0" smtClean="0"/>
              <a:t>.</a:t>
            </a:r>
            <a:endParaRPr lang="en-US" sz="2800" dirty="0"/>
          </a:p>
          <a:p>
            <a:pPr marL="914400" lvl="1" indent="-457200" algn="just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―"/>
            </a:pPr>
            <a:r>
              <a:rPr lang="en-US" sz="2800" dirty="0"/>
              <a:t>Manner reflects one’s family background, education, home environment, commonsense, culture, human </a:t>
            </a:r>
            <a:r>
              <a:rPr lang="en-US" sz="2800" dirty="0" smtClean="0"/>
              <a:t>quality</a:t>
            </a:r>
            <a:endParaRPr lang="en-US" sz="2800" dirty="0"/>
          </a:p>
        </p:txBody>
      </p:sp>
      <p:grpSp>
        <p:nvGrpSpPr>
          <p:cNvPr id="5" name="Group 4"/>
          <p:cNvGrpSpPr/>
          <p:nvPr/>
        </p:nvGrpSpPr>
        <p:grpSpPr>
          <a:xfrm>
            <a:off x="-1" y="6442370"/>
            <a:ext cx="12215087" cy="461812"/>
            <a:chOff x="-1" y="6442370"/>
            <a:chExt cx="12215087" cy="461812"/>
          </a:xfrm>
        </p:grpSpPr>
        <p:sp>
          <p:nvSpPr>
            <p:cNvPr id="6" name="Rectangle 5"/>
            <p:cNvSpPr/>
            <p:nvPr/>
          </p:nvSpPr>
          <p:spPr>
            <a:xfrm>
              <a:off x="-1" y="6483927"/>
              <a:ext cx="10030691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45745" y="6465454"/>
              <a:ext cx="414363" cy="378455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10675163" y="6442370"/>
              <a:ext cx="1539923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0247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-1" y="6442370"/>
            <a:ext cx="12215087" cy="461812"/>
            <a:chOff x="-1" y="6442370"/>
            <a:chExt cx="12215087" cy="461812"/>
          </a:xfrm>
        </p:grpSpPr>
        <p:sp>
          <p:nvSpPr>
            <p:cNvPr id="6" name="Rectangle 5"/>
            <p:cNvSpPr/>
            <p:nvPr/>
          </p:nvSpPr>
          <p:spPr>
            <a:xfrm>
              <a:off x="-1" y="6483927"/>
              <a:ext cx="10030691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45745" y="6465454"/>
              <a:ext cx="414363" cy="378455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10675163" y="6442370"/>
              <a:ext cx="1539923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0" y="0"/>
            <a:ext cx="12215087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Different Types of Etiquette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3099336" y="3435023"/>
            <a:ext cx="2464068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Telephone</a:t>
            </a:r>
            <a:endParaRPr lang="en-US" sz="28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6578869" y="1280160"/>
            <a:ext cx="2464068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Vehicle/Road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632525" y="3450835"/>
            <a:ext cx="2464068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Noise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88110" y="1336310"/>
            <a:ext cx="2464068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Washroom</a:t>
            </a:r>
          </a:p>
        </p:txBody>
      </p:sp>
    </p:spTree>
    <p:extLst>
      <p:ext uri="{BB962C8B-B14F-4D97-AF65-F5344CB8AC3E}">
        <p14:creationId xmlns:p14="http://schemas.microsoft.com/office/powerpoint/2010/main" val="363383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Box 111"/>
          <p:cNvSpPr txBox="1"/>
          <p:nvPr/>
        </p:nvSpPr>
        <p:spPr>
          <a:xfrm rot="16200000">
            <a:off x="-2726983" y="3167704"/>
            <a:ext cx="6858628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Some good manners</a:t>
            </a:r>
            <a:endParaRPr lang="en-US" sz="2800" b="1" dirty="0">
              <a:solidFill>
                <a:schemeClr val="bg1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278925" y="511008"/>
            <a:ext cx="8376375" cy="5835983"/>
            <a:chOff x="1402625" y="100326"/>
            <a:chExt cx="9546997" cy="6651578"/>
          </a:xfrm>
        </p:grpSpPr>
        <p:grpSp>
          <p:nvGrpSpPr>
            <p:cNvPr id="1050" name="Google Shape;1050;p34"/>
            <p:cNvGrpSpPr/>
            <p:nvPr/>
          </p:nvGrpSpPr>
          <p:grpSpPr>
            <a:xfrm>
              <a:off x="6312822" y="2421299"/>
              <a:ext cx="4636800" cy="2044000"/>
              <a:chOff x="4678604" y="3081850"/>
              <a:chExt cx="3477600" cy="1533000"/>
            </a:xfrm>
          </p:grpSpPr>
          <p:sp>
            <p:nvSpPr>
              <p:cNvPr id="1051" name="Google Shape;1051;p34"/>
              <p:cNvSpPr/>
              <p:nvPr/>
            </p:nvSpPr>
            <p:spPr>
              <a:xfrm rot="16200000">
                <a:off x="5650904" y="2109550"/>
                <a:ext cx="1533000" cy="3477600"/>
              </a:xfrm>
              <a:prstGeom prst="roundRect">
                <a:avLst>
                  <a:gd name="adj" fmla="val 6632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53" name="Google Shape;1053;p34"/>
              <p:cNvSpPr txBox="1"/>
              <p:nvPr/>
            </p:nvSpPr>
            <p:spPr>
              <a:xfrm>
                <a:off x="5109655" y="3601195"/>
                <a:ext cx="2009400" cy="455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r>
                  <a:rPr lang="en" sz="2667" b="1" dirty="0">
                    <a:solidFill>
                      <a:schemeClr val="lt1"/>
                    </a:solidFill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rPr>
                  <a:t>H</a:t>
                </a:r>
                <a:r>
                  <a:rPr lang="en" sz="2667" b="1" dirty="0" smtClean="0">
                    <a:solidFill>
                      <a:schemeClr val="lt1"/>
                    </a:solidFill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rPr>
                  <a:t>ello</a:t>
                </a:r>
                <a:endParaRPr sz="2667" b="1" dirty="0">
                  <a:solidFill>
                    <a:schemeClr val="lt1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endParaRPr>
              </a:p>
            </p:txBody>
          </p:sp>
          <p:sp>
            <p:nvSpPr>
              <p:cNvPr id="1055" name="Google Shape;1055;p34"/>
              <p:cNvSpPr/>
              <p:nvPr/>
            </p:nvSpPr>
            <p:spPr>
              <a:xfrm>
                <a:off x="6881048" y="3299411"/>
                <a:ext cx="1096800" cy="10968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1056" name="Google Shape;1056;p34"/>
            <p:cNvGrpSpPr/>
            <p:nvPr/>
          </p:nvGrpSpPr>
          <p:grpSpPr>
            <a:xfrm>
              <a:off x="6300570" y="100326"/>
              <a:ext cx="4636800" cy="2041362"/>
              <a:chOff x="4678377" y="1332188"/>
              <a:chExt cx="3477600" cy="1533000"/>
            </a:xfrm>
          </p:grpSpPr>
          <p:sp>
            <p:nvSpPr>
              <p:cNvPr id="1057" name="Google Shape;1057;p34"/>
              <p:cNvSpPr/>
              <p:nvPr/>
            </p:nvSpPr>
            <p:spPr>
              <a:xfrm rot="16200000">
                <a:off x="5650677" y="359888"/>
                <a:ext cx="1533000" cy="3477600"/>
              </a:xfrm>
              <a:prstGeom prst="roundRect">
                <a:avLst>
                  <a:gd name="adj" fmla="val 6143"/>
                </a:avLst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59" name="Google Shape;1059;p34"/>
              <p:cNvSpPr txBox="1"/>
              <p:nvPr/>
            </p:nvSpPr>
            <p:spPr>
              <a:xfrm>
                <a:off x="5072093" y="1856986"/>
                <a:ext cx="2009400" cy="455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r>
                  <a:rPr lang="en" sz="2667" b="1" dirty="0">
                    <a:solidFill>
                      <a:schemeClr val="lt1"/>
                    </a:solidFill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rPr>
                  <a:t>S</a:t>
                </a:r>
                <a:r>
                  <a:rPr lang="en" sz="2667" b="1" dirty="0" smtClean="0">
                    <a:solidFill>
                      <a:schemeClr val="lt1"/>
                    </a:solidFill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rPr>
                  <a:t>orry</a:t>
                </a:r>
                <a:endParaRPr sz="2667" b="1" dirty="0">
                  <a:solidFill>
                    <a:schemeClr val="lt1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endParaRPr>
              </a:p>
            </p:txBody>
          </p:sp>
          <p:sp>
            <p:nvSpPr>
              <p:cNvPr id="1061" name="Google Shape;1061;p34"/>
              <p:cNvSpPr/>
              <p:nvPr/>
            </p:nvSpPr>
            <p:spPr>
              <a:xfrm>
                <a:off x="6881985" y="1552213"/>
                <a:ext cx="1096800" cy="10968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1062" name="Google Shape;1062;p34"/>
            <p:cNvGrpSpPr/>
            <p:nvPr/>
          </p:nvGrpSpPr>
          <p:grpSpPr>
            <a:xfrm>
              <a:off x="1402625" y="2435997"/>
              <a:ext cx="4636800" cy="2044000"/>
              <a:chOff x="988023" y="3081849"/>
              <a:chExt cx="3477600" cy="1533000"/>
            </a:xfrm>
          </p:grpSpPr>
          <p:sp>
            <p:nvSpPr>
              <p:cNvPr id="1063" name="Google Shape;1063;p34"/>
              <p:cNvSpPr/>
              <p:nvPr/>
            </p:nvSpPr>
            <p:spPr>
              <a:xfrm rot="-5400000">
                <a:off x="1960323" y="2109549"/>
                <a:ext cx="1533000" cy="3477600"/>
              </a:xfrm>
              <a:prstGeom prst="roundRect">
                <a:avLst>
                  <a:gd name="adj" fmla="val 6632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64" name="Google Shape;1064;p34"/>
              <p:cNvSpPr/>
              <p:nvPr/>
            </p:nvSpPr>
            <p:spPr>
              <a:xfrm>
                <a:off x="3190466" y="3299411"/>
                <a:ext cx="1096800" cy="10968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66" name="Google Shape;1066;p34"/>
              <p:cNvSpPr txBox="1"/>
              <p:nvPr/>
            </p:nvSpPr>
            <p:spPr>
              <a:xfrm>
                <a:off x="1193070" y="3562096"/>
                <a:ext cx="2009400" cy="455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r>
                  <a:rPr lang="en" sz="2667" b="1" dirty="0">
                    <a:solidFill>
                      <a:schemeClr val="lt1"/>
                    </a:solidFill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rPr>
                  <a:t>T</a:t>
                </a:r>
                <a:r>
                  <a:rPr lang="en" sz="2667" b="1" dirty="0" smtClean="0">
                    <a:solidFill>
                      <a:schemeClr val="lt1"/>
                    </a:solidFill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rPr>
                  <a:t>hank </a:t>
                </a:r>
                <a:r>
                  <a:rPr lang="en" sz="2667" b="1" dirty="0">
                    <a:solidFill>
                      <a:schemeClr val="lt1"/>
                    </a:solidFill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rPr>
                  <a:t>you</a:t>
                </a:r>
                <a:endParaRPr sz="2667" b="1" dirty="0">
                  <a:solidFill>
                    <a:schemeClr val="lt1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endParaRPr>
              </a:p>
            </p:txBody>
          </p:sp>
        </p:grpSp>
        <p:grpSp>
          <p:nvGrpSpPr>
            <p:cNvPr id="1069" name="Google Shape;1069;p34"/>
            <p:cNvGrpSpPr/>
            <p:nvPr/>
          </p:nvGrpSpPr>
          <p:grpSpPr>
            <a:xfrm>
              <a:off x="9556375" y="634506"/>
              <a:ext cx="806549" cy="906084"/>
              <a:chOff x="2737448" y="1446916"/>
              <a:chExt cx="351346" cy="394705"/>
            </a:xfrm>
          </p:grpSpPr>
          <p:sp>
            <p:nvSpPr>
              <p:cNvPr id="1070" name="Google Shape;1070;p34"/>
              <p:cNvSpPr/>
              <p:nvPr/>
            </p:nvSpPr>
            <p:spPr>
              <a:xfrm>
                <a:off x="2783232" y="1731843"/>
                <a:ext cx="65563" cy="83726"/>
              </a:xfrm>
              <a:custGeom>
                <a:avLst/>
                <a:gdLst/>
                <a:ahLst/>
                <a:cxnLst/>
                <a:rect l="l" t="t" r="r" b="b"/>
                <a:pathLst>
                  <a:path w="1462" h="1867" extrusionOk="0">
                    <a:moveTo>
                      <a:pt x="1110" y="1"/>
                    </a:moveTo>
                    <a:cubicBezTo>
                      <a:pt x="1110" y="1"/>
                      <a:pt x="1" y="283"/>
                      <a:pt x="1" y="1867"/>
                    </a:cubicBezTo>
                    <a:lnTo>
                      <a:pt x="1462" y="1867"/>
                    </a:lnTo>
                    <a:lnTo>
                      <a:pt x="1462" y="864"/>
                    </a:lnTo>
                    <a:lnTo>
                      <a:pt x="111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71" name="Google Shape;1071;p34"/>
              <p:cNvSpPr/>
              <p:nvPr/>
            </p:nvSpPr>
            <p:spPr>
              <a:xfrm>
                <a:off x="2983767" y="1731081"/>
                <a:ext cx="65563" cy="84488"/>
              </a:xfrm>
              <a:custGeom>
                <a:avLst/>
                <a:gdLst/>
                <a:ahLst/>
                <a:cxnLst/>
                <a:rect l="l" t="t" r="r" b="b"/>
                <a:pathLst>
                  <a:path w="1462" h="1884" extrusionOk="0">
                    <a:moveTo>
                      <a:pt x="317" y="0"/>
                    </a:moveTo>
                    <a:lnTo>
                      <a:pt x="0" y="18"/>
                    </a:lnTo>
                    <a:lnTo>
                      <a:pt x="0" y="1884"/>
                    </a:lnTo>
                    <a:lnTo>
                      <a:pt x="1461" y="1884"/>
                    </a:lnTo>
                    <a:cubicBezTo>
                      <a:pt x="1461" y="300"/>
                      <a:pt x="317" y="0"/>
                      <a:pt x="31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72" name="Google Shape;1072;p34"/>
              <p:cNvSpPr/>
              <p:nvPr/>
            </p:nvSpPr>
            <p:spPr>
              <a:xfrm>
                <a:off x="2750093" y="1446916"/>
                <a:ext cx="331584" cy="165792"/>
              </a:xfrm>
              <a:custGeom>
                <a:avLst/>
                <a:gdLst/>
                <a:ahLst/>
                <a:cxnLst/>
                <a:rect l="l" t="t" r="r" b="b"/>
                <a:pathLst>
                  <a:path w="7394" h="3697" extrusionOk="0">
                    <a:moveTo>
                      <a:pt x="3697" y="0"/>
                    </a:moveTo>
                    <a:cubicBezTo>
                      <a:pt x="1655" y="0"/>
                      <a:pt x="1" y="1655"/>
                      <a:pt x="18" y="3697"/>
                    </a:cubicBezTo>
                    <a:lnTo>
                      <a:pt x="7394" y="3697"/>
                    </a:lnTo>
                    <a:cubicBezTo>
                      <a:pt x="7394" y="1655"/>
                      <a:pt x="5739" y="0"/>
                      <a:pt x="3697" y="0"/>
                    </a:cubicBezTo>
                    <a:close/>
                  </a:path>
                </a:pathLst>
              </a:custGeom>
              <a:solidFill>
                <a:srgbClr val="D3918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73" name="Google Shape;1073;p34"/>
              <p:cNvSpPr/>
              <p:nvPr/>
            </p:nvSpPr>
            <p:spPr>
              <a:xfrm>
                <a:off x="2750900" y="1448485"/>
                <a:ext cx="146060" cy="164222"/>
              </a:xfrm>
              <a:custGeom>
                <a:avLst/>
                <a:gdLst/>
                <a:ahLst/>
                <a:cxnLst/>
                <a:rect l="l" t="t" r="r" b="b"/>
                <a:pathLst>
                  <a:path w="3257" h="3662" extrusionOk="0">
                    <a:moveTo>
                      <a:pt x="3257" y="0"/>
                    </a:moveTo>
                    <a:cubicBezTo>
                      <a:pt x="1408" y="212"/>
                      <a:pt x="0" y="1796"/>
                      <a:pt x="0" y="3662"/>
                    </a:cubicBezTo>
                    <a:lnTo>
                      <a:pt x="1672" y="3662"/>
                    </a:lnTo>
                    <a:lnTo>
                      <a:pt x="1672" y="3433"/>
                    </a:lnTo>
                    <a:cubicBezTo>
                      <a:pt x="1672" y="2113"/>
                      <a:pt x="2253" y="863"/>
                      <a:pt x="3257" y="0"/>
                    </a:cubicBezTo>
                    <a:close/>
                  </a:path>
                </a:pathLst>
              </a:custGeom>
              <a:solidFill>
                <a:srgbClr val="CB827C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74" name="Google Shape;1074;p34"/>
              <p:cNvSpPr/>
              <p:nvPr/>
            </p:nvSpPr>
            <p:spPr>
              <a:xfrm>
                <a:off x="2996368" y="1573999"/>
                <a:ext cx="92426" cy="79107"/>
              </a:xfrm>
              <a:custGeom>
                <a:avLst/>
                <a:gdLst/>
                <a:ahLst/>
                <a:cxnLst/>
                <a:rect l="l" t="t" r="r" b="b"/>
                <a:pathLst>
                  <a:path w="2061" h="1764" extrusionOk="0">
                    <a:moveTo>
                      <a:pt x="1180" y="0"/>
                    </a:moveTo>
                    <a:cubicBezTo>
                      <a:pt x="388" y="0"/>
                      <a:pt x="1" y="951"/>
                      <a:pt x="546" y="1497"/>
                    </a:cubicBezTo>
                    <a:cubicBezTo>
                      <a:pt x="731" y="1681"/>
                      <a:pt x="956" y="1763"/>
                      <a:pt x="1176" y="1763"/>
                    </a:cubicBezTo>
                    <a:cubicBezTo>
                      <a:pt x="1630" y="1763"/>
                      <a:pt x="2060" y="1414"/>
                      <a:pt x="2060" y="880"/>
                    </a:cubicBezTo>
                    <a:cubicBezTo>
                      <a:pt x="2060" y="388"/>
                      <a:pt x="1655" y="0"/>
                      <a:pt x="1180" y="0"/>
                    </a:cubicBezTo>
                    <a:close/>
                  </a:path>
                </a:pathLst>
              </a:custGeom>
              <a:solidFill>
                <a:srgbClr val="FFBE9C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75" name="Google Shape;1075;p34"/>
              <p:cNvSpPr/>
              <p:nvPr/>
            </p:nvSpPr>
            <p:spPr>
              <a:xfrm>
                <a:off x="2744578" y="1516556"/>
                <a:ext cx="343423" cy="226422"/>
              </a:xfrm>
              <a:custGeom>
                <a:avLst/>
                <a:gdLst/>
                <a:ahLst/>
                <a:cxnLst/>
                <a:rect l="l" t="t" r="r" b="b"/>
                <a:pathLst>
                  <a:path w="7658" h="5049" extrusionOk="0">
                    <a:moveTo>
                      <a:pt x="3072" y="1"/>
                    </a:moveTo>
                    <a:cubicBezTo>
                      <a:pt x="3006" y="1"/>
                      <a:pt x="2940" y="23"/>
                      <a:pt x="2887" y="67"/>
                    </a:cubicBezTo>
                    <a:cubicBezTo>
                      <a:pt x="2745" y="193"/>
                      <a:pt x="2574" y="263"/>
                      <a:pt x="2387" y="263"/>
                    </a:cubicBezTo>
                    <a:cubicBezTo>
                      <a:pt x="2366" y="263"/>
                      <a:pt x="2345" y="262"/>
                      <a:pt x="2324" y="260"/>
                    </a:cubicBezTo>
                    <a:cubicBezTo>
                      <a:pt x="2183" y="260"/>
                      <a:pt x="2060" y="243"/>
                      <a:pt x="1937" y="190"/>
                    </a:cubicBezTo>
                    <a:cubicBezTo>
                      <a:pt x="1897" y="173"/>
                      <a:pt x="1858" y="165"/>
                      <a:pt x="1819" y="165"/>
                    </a:cubicBezTo>
                    <a:cubicBezTo>
                      <a:pt x="1738" y="165"/>
                      <a:pt x="1662" y="201"/>
                      <a:pt x="1602" y="260"/>
                    </a:cubicBezTo>
                    <a:cubicBezTo>
                      <a:pt x="0" y="2144"/>
                      <a:pt x="1338" y="5048"/>
                      <a:pt x="3820" y="5048"/>
                    </a:cubicBezTo>
                    <a:cubicBezTo>
                      <a:pt x="6302" y="5048"/>
                      <a:pt x="7658" y="2144"/>
                      <a:pt x="6056" y="260"/>
                    </a:cubicBezTo>
                    <a:cubicBezTo>
                      <a:pt x="5996" y="201"/>
                      <a:pt x="5920" y="165"/>
                      <a:pt x="5839" y="165"/>
                    </a:cubicBezTo>
                    <a:cubicBezTo>
                      <a:pt x="5800" y="165"/>
                      <a:pt x="5761" y="173"/>
                      <a:pt x="5721" y="190"/>
                    </a:cubicBezTo>
                    <a:cubicBezTo>
                      <a:pt x="5598" y="243"/>
                      <a:pt x="5475" y="260"/>
                      <a:pt x="5334" y="260"/>
                    </a:cubicBezTo>
                    <a:cubicBezTo>
                      <a:pt x="5313" y="262"/>
                      <a:pt x="5291" y="263"/>
                      <a:pt x="5270" y="263"/>
                    </a:cubicBezTo>
                    <a:cubicBezTo>
                      <a:pt x="5081" y="263"/>
                      <a:pt x="4896" y="193"/>
                      <a:pt x="4753" y="67"/>
                    </a:cubicBezTo>
                    <a:cubicBezTo>
                      <a:pt x="4700" y="23"/>
                      <a:pt x="4639" y="1"/>
                      <a:pt x="4577" y="1"/>
                    </a:cubicBezTo>
                    <a:cubicBezTo>
                      <a:pt x="4516" y="1"/>
                      <a:pt x="4454" y="23"/>
                      <a:pt x="4401" y="67"/>
                    </a:cubicBezTo>
                    <a:cubicBezTo>
                      <a:pt x="4234" y="199"/>
                      <a:pt x="4031" y="265"/>
                      <a:pt x="3829" y="265"/>
                    </a:cubicBezTo>
                    <a:cubicBezTo>
                      <a:pt x="3627" y="265"/>
                      <a:pt x="3424" y="199"/>
                      <a:pt x="3257" y="67"/>
                    </a:cubicBezTo>
                    <a:cubicBezTo>
                      <a:pt x="3204" y="23"/>
                      <a:pt x="3138" y="1"/>
                      <a:pt x="3072" y="1"/>
                    </a:cubicBezTo>
                    <a:close/>
                  </a:path>
                </a:pathLst>
              </a:custGeom>
              <a:solidFill>
                <a:srgbClr val="FFD3BC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76" name="Google Shape;1076;p34"/>
              <p:cNvSpPr/>
              <p:nvPr/>
            </p:nvSpPr>
            <p:spPr>
              <a:xfrm>
                <a:off x="2737448" y="1523955"/>
                <a:ext cx="173730" cy="219023"/>
              </a:xfrm>
              <a:custGeom>
                <a:avLst/>
                <a:gdLst/>
                <a:ahLst/>
                <a:cxnLst/>
                <a:rect l="l" t="t" r="r" b="b"/>
                <a:pathLst>
                  <a:path w="3874" h="4884" extrusionOk="0">
                    <a:moveTo>
                      <a:pt x="1978" y="0"/>
                    </a:moveTo>
                    <a:cubicBezTo>
                      <a:pt x="1897" y="0"/>
                      <a:pt x="1821" y="36"/>
                      <a:pt x="1761" y="95"/>
                    </a:cubicBezTo>
                    <a:cubicBezTo>
                      <a:pt x="1497" y="395"/>
                      <a:pt x="1304" y="764"/>
                      <a:pt x="1198" y="1152"/>
                    </a:cubicBezTo>
                    <a:cubicBezTo>
                      <a:pt x="1145" y="1134"/>
                      <a:pt x="1075" y="1116"/>
                      <a:pt x="1022" y="1116"/>
                    </a:cubicBezTo>
                    <a:cubicBezTo>
                      <a:pt x="1" y="1257"/>
                      <a:pt x="1" y="2736"/>
                      <a:pt x="1022" y="2877"/>
                    </a:cubicBezTo>
                    <a:cubicBezTo>
                      <a:pt x="1075" y="2877"/>
                      <a:pt x="1145" y="2859"/>
                      <a:pt x="1216" y="2841"/>
                    </a:cubicBezTo>
                    <a:cubicBezTo>
                      <a:pt x="1568" y="4021"/>
                      <a:pt x="2641" y="4831"/>
                      <a:pt x="3874" y="4883"/>
                    </a:cubicBezTo>
                    <a:cubicBezTo>
                      <a:pt x="2694" y="4267"/>
                      <a:pt x="1972" y="3070"/>
                      <a:pt x="1972" y="1750"/>
                    </a:cubicBezTo>
                    <a:cubicBezTo>
                      <a:pt x="1972" y="1169"/>
                      <a:pt x="2078" y="606"/>
                      <a:pt x="2289" y="78"/>
                    </a:cubicBezTo>
                    <a:cubicBezTo>
                      <a:pt x="2219" y="78"/>
                      <a:pt x="2149" y="43"/>
                      <a:pt x="2096" y="25"/>
                    </a:cubicBezTo>
                    <a:cubicBezTo>
                      <a:pt x="2056" y="8"/>
                      <a:pt x="2017" y="0"/>
                      <a:pt x="1978" y="0"/>
                    </a:cubicBezTo>
                    <a:close/>
                  </a:path>
                </a:pathLst>
              </a:custGeom>
              <a:solidFill>
                <a:srgbClr val="FFBE9C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77" name="Google Shape;1077;p34"/>
              <p:cNvSpPr/>
              <p:nvPr/>
            </p:nvSpPr>
            <p:spPr>
              <a:xfrm>
                <a:off x="2805339" y="1626688"/>
                <a:ext cx="68837" cy="55518"/>
              </a:xfrm>
              <a:custGeom>
                <a:avLst/>
                <a:gdLst/>
                <a:ahLst/>
                <a:cxnLst/>
                <a:rect l="l" t="t" r="r" b="b"/>
                <a:pathLst>
                  <a:path w="1535" h="1238" extrusionOk="0">
                    <a:moveTo>
                      <a:pt x="907" y="1"/>
                    </a:moveTo>
                    <a:cubicBezTo>
                      <a:pt x="887" y="1"/>
                      <a:pt x="866" y="2"/>
                      <a:pt x="846" y="5"/>
                    </a:cubicBezTo>
                    <a:cubicBezTo>
                      <a:pt x="247" y="5"/>
                      <a:pt x="1" y="744"/>
                      <a:pt x="458" y="1096"/>
                    </a:cubicBezTo>
                    <a:cubicBezTo>
                      <a:pt x="580" y="1194"/>
                      <a:pt x="716" y="1238"/>
                      <a:pt x="847" y="1238"/>
                    </a:cubicBezTo>
                    <a:cubicBezTo>
                      <a:pt x="1208" y="1238"/>
                      <a:pt x="1535" y="906"/>
                      <a:pt x="1444" y="480"/>
                    </a:cubicBezTo>
                    <a:cubicBezTo>
                      <a:pt x="1412" y="203"/>
                      <a:pt x="1167" y="1"/>
                      <a:pt x="907" y="1"/>
                    </a:cubicBezTo>
                    <a:close/>
                  </a:path>
                </a:pathLst>
              </a:custGeom>
              <a:solidFill>
                <a:srgbClr val="FF6468">
                  <a:alpha val="62360"/>
                </a:srgb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78" name="Google Shape;1078;p34"/>
              <p:cNvSpPr/>
              <p:nvPr/>
            </p:nvSpPr>
            <p:spPr>
              <a:xfrm>
                <a:off x="2952153" y="1626688"/>
                <a:ext cx="68837" cy="55518"/>
              </a:xfrm>
              <a:custGeom>
                <a:avLst/>
                <a:gdLst/>
                <a:ahLst/>
                <a:cxnLst/>
                <a:rect l="l" t="t" r="r" b="b"/>
                <a:pathLst>
                  <a:path w="1535" h="1238" extrusionOk="0">
                    <a:moveTo>
                      <a:pt x="911" y="1"/>
                    </a:moveTo>
                    <a:cubicBezTo>
                      <a:pt x="890" y="1"/>
                      <a:pt x="868" y="2"/>
                      <a:pt x="846" y="5"/>
                    </a:cubicBezTo>
                    <a:cubicBezTo>
                      <a:pt x="265" y="5"/>
                      <a:pt x="1" y="744"/>
                      <a:pt x="459" y="1096"/>
                    </a:cubicBezTo>
                    <a:cubicBezTo>
                      <a:pt x="580" y="1194"/>
                      <a:pt x="716" y="1238"/>
                      <a:pt x="847" y="1238"/>
                    </a:cubicBezTo>
                    <a:cubicBezTo>
                      <a:pt x="1208" y="1238"/>
                      <a:pt x="1535" y="906"/>
                      <a:pt x="1444" y="480"/>
                    </a:cubicBezTo>
                    <a:cubicBezTo>
                      <a:pt x="1412" y="203"/>
                      <a:pt x="1183" y="1"/>
                      <a:pt x="911" y="1"/>
                    </a:cubicBezTo>
                    <a:close/>
                  </a:path>
                </a:pathLst>
              </a:custGeom>
              <a:solidFill>
                <a:srgbClr val="FF6468">
                  <a:alpha val="62360"/>
                </a:srgb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79" name="Google Shape;1079;p34"/>
              <p:cNvSpPr/>
              <p:nvPr/>
            </p:nvSpPr>
            <p:spPr>
              <a:xfrm>
                <a:off x="2896907" y="1615836"/>
                <a:ext cx="33993" cy="28701"/>
              </a:xfrm>
              <a:custGeom>
                <a:avLst/>
                <a:gdLst/>
                <a:ahLst/>
                <a:cxnLst/>
                <a:rect l="l" t="t" r="r" b="b"/>
                <a:pathLst>
                  <a:path w="758" h="640" extrusionOk="0">
                    <a:moveTo>
                      <a:pt x="423" y="0"/>
                    </a:moveTo>
                    <a:cubicBezTo>
                      <a:pt x="159" y="0"/>
                      <a:pt x="1" y="317"/>
                      <a:pt x="194" y="528"/>
                    </a:cubicBezTo>
                    <a:cubicBezTo>
                      <a:pt x="258" y="605"/>
                      <a:pt x="345" y="640"/>
                      <a:pt x="432" y="640"/>
                    </a:cubicBezTo>
                    <a:cubicBezTo>
                      <a:pt x="584" y="640"/>
                      <a:pt x="735" y="532"/>
                      <a:pt x="758" y="352"/>
                    </a:cubicBezTo>
                    <a:cubicBezTo>
                      <a:pt x="758" y="176"/>
                      <a:pt x="617" y="0"/>
                      <a:pt x="423" y="0"/>
                    </a:cubicBezTo>
                    <a:close/>
                  </a:path>
                </a:pathLst>
              </a:custGeom>
              <a:solidFill>
                <a:srgbClr val="30364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80" name="Google Shape;1080;p34"/>
              <p:cNvSpPr/>
              <p:nvPr/>
            </p:nvSpPr>
            <p:spPr>
              <a:xfrm>
                <a:off x="2841661" y="1605567"/>
                <a:ext cx="11884" cy="22916"/>
              </a:xfrm>
              <a:custGeom>
                <a:avLst/>
                <a:gdLst/>
                <a:ahLst/>
                <a:cxnLst/>
                <a:rect l="l" t="t" r="r" b="b"/>
                <a:pathLst>
                  <a:path w="265" h="511" extrusionOk="0">
                    <a:moveTo>
                      <a:pt x="124" y="0"/>
                    </a:moveTo>
                    <a:cubicBezTo>
                      <a:pt x="53" y="0"/>
                      <a:pt x="1" y="71"/>
                      <a:pt x="1" y="141"/>
                    </a:cubicBezTo>
                    <a:lnTo>
                      <a:pt x="1" y="370"/>
                    </a:lnTo>
                    <a:cubicBezTo>
                      <a:pt x="1" y="441"/>
                      <a:pt x="53" y="511"/>
                      <a:pt x="124" y="511"/>
                    </a:cubicBezTo>
                    <a:cubicBezTo>
                      <a:pt x="194" y="511"/>
                      <a:pt x="265" y="441"/>
                      <a:pt x="265" y="370"/>
                    </a:cubicBezTo>
                    <a:lnTo>
                      <a:pt x="265" y="141"/>
                    </a:lnTo>
                    <a:cubicBezTo>
                      <a:pt x="265" y="71"/>
                      <a:pt x="194" y="0"/>
                      <a:pt x="124" y="0"/>
                    </a:cubicBezTo>
                    <a:close/>
                  </a:path>
                </a:pathLst>
              </a:custGeom>
              <a:solidFill>
                <a:srgbClr val="30364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81" name="Google Shape;1081;p34"/>
              <p:cNvSpPr/>
              <p:nvPr/>
            </p:nvSpPr>
            <p:spPr>
              <a:xfrm>
                <a:off x="2979014" y="1606554"/>
                <a:ext cx="11884" cy="21929"/>
              </a:xfrm>
              <a:custGeom>
                <a:avLst/>
                <a:gdLst/>
                <a:ahLst/>
                <a:cxnLst/>
                <a:rect l="l" t="t" r="r" b="b"/>
                <a:pathLst>
                  <a:path w="265" h="489" extrusionOk="0">
                    <a:moveTo>
                      <a:pt x="133" y="0"/>
                    </a:moveTo>
                    <a:cubicBezTo>
                      <a:pt x="71" y="0"/>
                      <a:pt x="9" y="40"/>
                      <a:pt x="1" y="119"/>
                    </a:cubicBezTo>
                    <a:lnTo>
                      <a:pt x="1" y="348"/>
                    </a:lnTo>
                    <a:cubicBezTo>
                      <a:pt x="1" y="419"/>
                      <a:pt x="53" y="489"/>
                      <a:pt x="141" y="489"/>
                    </a:cubicBezTo>
                    <a:cubicBezTo>
                      <a:pt x="212" y="489"/>
                      <a:pt x="265" y="419"/>
                      <a:pt x="265" y="348"/>
                    </a:cubicBezTo>
                    <a:lnTo>
                      <a:pt x="265" y="119"/>
                    </a:lnTo>
                    <a:cubicBezTo>
                      <a:pt x="256" y="40"/>
                      <a:pt x="194" y="0"/>
                      <a:pt x="133" y="0"/>
                    </a:cubicBezTo>
                    <a:close/>
                  </a:path>
                </a:pathLst>
              </a:custGeom>
              <a:solidFill>
                <a:srgbClr val="30364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82" name="Google Shape;1082;p34"/>
              <p:cNvSpPr/>
              <p:nvPr/>
            </p:nvSpPr>
            <p:spPr>
              <a:xfrm>
                <a:off x="2848119" y="1673503"/>
                <a:ext cx="135701" cy="68658"/>
              </a:xfrm>
              <a:custGeom>
                <a:avLst/>
                <a:gdLst/>
                <a:ahLst/>
                <a:cxnLst/>
                <a:rect l="l" t="t" r="r" b="b"/>
                <a:pathLst>
                  <a:path w="3026" h="1531" extrusionOk="0">
                    <a:moveTo>
                      <a:pt x="2660" y="0"/>
                    </a:moveTo>
                    <a:cubicBezTo>
                      <a:pt x="2624" y="0"/>
                      <a:pt x="2587" y="6"/>
                      <a:pt x="2550" y="17"/>
                    </a:cubicBezTo>
                    <a:lnTo>
                      <a:pt x="1987" y="228"/>
                    </a:lnTo>
                    <a:cubicBezTo>
                      <a:pt x="1828" y="281"/>
                      <a:pt x="1670" y="316"/>
                      <a:pt x="1511" y="316"/>
                    </a:cubicBezTo>
                    <a:cubicBezTo>
                      <a:pt x="1353" y="316"/>
                      <a:pt x="1177" y="281"/>
                      <a:pt x="1018" y="228"/>
                    </a:cubicBezTo>
                    <a:lnTo>
                      <a:pt x="490" y="35"/>
                    </a:lnTo>
                    <a:cubicBezTo>
                      <a:pt x="450" y="19"/>
                      <a:pt x="408" y="12"/>
                      <a:pt x="367" y="12"/>
                    </a:cubicBezTo>
                    <a:cubicBezTo>
                      <a:pt x="177" y="12"/>
                      <a:pt x="0" y="169"/>
                      <a:pt x="15" y="387"/>
                    </a:cubicBezTo>
                    <a:lnTo>
                      <a:pt x="15" y="1531"/>
                    </a:lnTo>
                    <a:lnTo>
                      <a:pt x="3025" y="1531"/>
                    </a:lnTo>
                    <a:lnTo>
                      <a:pt x="3025" y="563"/>
                    </a:lnTo>
                    <a:lnTo>
                      <a:pt x="3025" y="369"/>
                    </a:lnTo>
                    <a:cubicBezTo>
                      <a:pt x="3025" y="147"/>
                      <a:pt x="2852" y="0"/>
                      <a:pt x="2660" y="0"/>
                    </a:cubicBezTo>
                    <a:close/>
                  </a:path>
                </a:pathLst>
              </a:custGeom>
              <a:solidFill>
                <a:srgbClr val="ECEBFD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83" name="Google Shape;1083;p34"/>
              <p:cNvSpPr/>
              <p:nvPr/>
            </p:nvSpPr>
            <p:spPr>
              <a:xfrm>
                <a:off x="2832962" y="1698167"/>
                <a:ext cx="123996" cy="131620"/>
              </a:xfrm>
              <a:custGeom>
                <a:avLst/>
                <a:gdLst/>
                <a:ahLst/>
                <a:cxnLst/>
                <a:rect l="l" t="t" r="r" b="b"/>
                <a:pathLst>
                  <a:path w="2765" h="2935" extrusionOk="0">
                    <a:moveTo>
                      <a:pt x="281" y="0"/>
                    </a:moveTo>
                    <a:cubicBezTo>
                      <a:pt x="126" y="0"/>
                      <a:pt x="1" y="114"/>
                      <a:pt x="1" y="277"/>
                    </a:cubicBezTo>
                    <a:lnTo>
                      <a:pt x="1" y="1949"/>
                    </a:lnTo>
                    <a:cubicBezTo>
                      <a:pt x="1" y="2195"/>
                      <a:pt x="142" y="2424"/>
                      <a:pt x="371" y="2495"/>
                    </a:cubicBezTo>
                    <a:lnTo>
                      <a:pt x="1356" y="2864"/>
                    </a:lnTo>
                    <a:cubicBezTo>
                      <a:pt x="1515" y="2917"/>
                      <a:pt x="1691" y="2935"/>
                      <a:pt x="1849" y="2935"/>
                    </a:cubicBezTo>
                    <a:lnTo>
                      <a:pt x="2765" y="1421"/>
                    </a:lnTo>
                    <a:lnTo>
                      <a:pt x="1849" y="470"/>
                    </a:lnTo>
                    <a:cubicBezTo>
                      <a:pt x="1691" y="470"/>
                      <a:pt x="1515" y="435"/>
                      <a:pt x="1356" y="382"/>
                    </a:cubicBezTo>
                    <a:lnTo>
                      <a:pt x="371" y="13"/>
                    </a:lnTo>
                    <a:cubicBezTo>
                      <a:pt x="340" y="4"/>
                      <a:pt x="310" y="0"/>
                      <a:pt x="28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84" name="Google Shape;1084;p34"/>
              <p:cNvSpPr/>
              <p:nvPr/>
            </p:nvSpPr>
            <p:spPr>
              <a:xfrm>
                <a:off x="2915876" y="1697898"/>
                <a:ext cx="82111" cy="131889"/>
              </a:xfrm>
              <a:custGeom>
                <a:avLst/>
                <a:gdLst/>
                <a:ahLst/>
                <a:cxnLst/>
                <a:rect l="l" t="t" r="r" b="b"/>
                <a:pathLst>
                  <a:path w="1831" h="2941" extrusionOk="0">
                    <a:moveTo>
                      <a:pt x="1562" y="0"/>
                    </a:moveTo>
                    <a:cubicBezTo>
                      <a:pt x="1530" y="0"/>
                      <a:pt x="1496" y="6"/>
                      <a:pt x="1461" y="19"/>
                    </a:cubicBezTo>
                    <a:lnTo>
                      <a:pt x="476" y="388"/>
                    </a:lnTo>
                    <a:cubicBezTo>
                      <a:pt x="317" y="424"/>
                      <a:pt x="159" y="459"/>
                      <a:pt x="0" y="459"/>
                    </a:cubicBezTo>
                    <a:lnTo>
                      <a:pt x="0" y="2941"/>
                    </a:lnTo>
                    <a:cubicBezTo>
                      <a:pt x="159" y="2941"/>
                      <a:pt x="317" y="2906"/>
                      <a:pt x="476" y="2853"/>
                    </a:cubicBezTo>
                    <a:lnTo>
                      <a:pt x="1444" y="2501"/>
                    </a:lnTo>
                    <a:cubicBezTo>
                      <a:pt x="1690" y="2413"/>
                      <a:pt x="1831" y="2201"/>
                      <a:pt x="1831" y="1955"/>
                    </a:cubicBezTo>
                    <a:lnTo>
                      <a:pt x="1831" y="283"/>
                    </a:lnTo>
                    <a:cubicBezTo>
                      <a:pt x="1831" y="124"/>
                      <a:pt x="1712" y="0"/>
                      <a:pt x="156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85" name="Google Shape;1085;p34"/>
              <p:cNvSpPr/>
              <p:nvPr/>
            </p:nvSpPr>
            <p:spPr>
              <a:xfrm>
                <a:off x="2962422" y="1790273"/>
                <a:ext cx="104265" cy="51348"/>
              </a:xfrm>
              <a:custGeom>
                <a:avLst/>
                <a:gdLst/>
                <a:ahLst/>
                <a:cxnLst/>
                <a:rect l="l" t="t" r="r" b="b"/>
                <a:pathLst>
                  <a:path w="2325" h="1145" extrusionOk="0">
                    <a:moveTo>
                      <a:pt x="775" y="1"/>
                    </a:moveTo>
                    <a:cubicBezTo>
                      <a:pt x="1" y="1"/>
                      <a:pt x="1" y="1145"/>
                      <a:pt x="775" y="1145"/>
                    </a:cubicBezTo>
                    <a:lnTo>
                      <a:pt x="1568" y="1145"/>
                    </a:lnTo>
                    <a:cubicBezTo>
                      <a:pt x="2324" y="1145"/>
                      <a:pt x="2324" y="1"/>
                      <a:pt x="1568" y="1"/>
                    </a:cubicBezTo>
                    <a:close/>
                  </a:path>
                </a:pathLst>
              </a:custGeom>
              <a:solidFill>
                <a:srgbClr val="FFD3BC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86" name="Google Shape;1086;p34"/>
              <p:cNvSpPr/>
              <p:nvPr/>
            </p:nvSpPr>
            <p:spPr>
              <a:xfrm>
                <a:off x="2848119" y="1673997"/>
                <a:ext cx="39374" cy="68164"/>
              </a:xfrm>
              <a:custGeom>
                <a:avLst/>
                <a:gdLst/>
                <a:ahLst/>
                <a:cxnLst/>
                <a:rect l="l" t="t" r="r" b="b"/>
                <a:pathLst>
                  <a:path w="878" h="1520" extrusionOk="0">
                    <a:moveTo>
                      <a:pt x="367" y="1"/>
                    </a:moveTo>
                    <a:cubicBezTo>
                      <a:pt x="177" y="1"/>
                      <a:pt x="0" y="158"/>
                      <a:pt x="15" y="376"/>
                    </a:cubicBezTo>
                    <a:lnTo>
                      <a:pt x="15" y="1520"/>
                    </a:lnTo>
                    <a:lnTo>
                      <a:pt x="490" y="1520"/>
                    </a:lnTo>
                    <a:cubicBezTo>
                      <a:pt x="525" y="921"/>
                      <a:pt x="649" y="481"/>
                      <a:pt x="878" y="164"/>
                    </a:cubicBezTo>
                    <a:lnTo>
                      <a:pt x="490" y="24"/>
                    </a:lnTo>
                    <a:cubicBezTo>
                      <a:pt x="450" y="8"/>
                      <a:pt x="408" y="1"/>
                      <a:pt x="367" y="1"/>
                    </a:cubicBezTo>
                    <a:close/>
                  </a:path>
                </a:pathLst>
              </a:custGeom>
              <a:solidFill>
                <a:srgbClr val="FFFFFF">
                  <a:alpha val="14040"/>
                </a:srgb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87" name="Google Shape;1087;p34"/>
              <p:cNvSpPr/>
              <p:nvPr/>
            </p:nvSpPr>
            <p:spPr>
              <a:xfrm>
                <a:off x="2832962" y="1697898"/>
                <a:ext cx="63231" cy="128750"/>
              </a:xfrm>
              <a:custGeom>
                <a:avLst/>
                <a:gdLst/>
                <a:ahLst/>
                <a:cxnLst/>
                <a:rect l="l" t="t" r="r" b="b"/>
                <a:pathLst>
                  <a:path w="1410" h="2871" extrusionOk="0">
                    <a:moveTo>
                      <a:pt x="260" y="0"/>
                    </a:moveTo>
                    <a:cubicBezTo>
                      <a:pt x="120" y="0"/>
                      <a:pt x="1" y="124"/>
                      <a:pt x="1" y="283"/>
                    </a:cubicBezTo>
                    <a:lnTo>
                      <a:pt x="1" y="1955"/>
                    </a:lnTo>
                    <a:cubicBezTo>
                      <a:pt x="1" y="2201"/>
                      <a:pt x="142" y="2413"/>
                      <a:pt x="371" y="2501"/>
                    </a:cubicBezTo>
                    <a:lnTo>
                      <a:pt x="1356" y="2853"/>
                    </a:lnTo>
                    <a:lnTo>
                      <a:pt x="1409" y="2870"/>
                    </a:lnTo>
                    <a:cubicBezTo>
                      <a:pt x="1022" y="2448"/>
                      <a:pt x="828" y="1885"/>
                      <a:pt x="828" y="1321"/>
                    </a:cubicBezTo>
                    <a:cubicBezTo>
                      <a:pt x="811" y="952"/>
                      <a:pt x="846" y="582"/>
                      <a:pt x="934" y="230"/>
                    </a:cubicBezTo>
                    <a:lnTo>
                      <a:pt x="353" y="19"/>
                    </a:lnTo>
                    <a:cubicBezTo>
                      <a:pt x="322" y="6"/>
                      <a:pt x="290" y="0"/>
                      <a:pt x="260" y="0"/>
                    </a:cubicBezTo>
                    <a:close/>
                  </a:path>
                </a:pathLst>
              </a:custGeom>
              <a:solidFill>
                <a:srgbClr val="FFFFFF">
                  <a:alpha val="14040"/>
                </a:srgb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88" name="Google Shape;1088;p34"/>
              <p:cNvSpPr/>
              <p:nvPr/>
            </p:nvSpPr>
            <p:spPr>
              <a:xfrm>
                <a:off x="2765115" y="1790273"/>
                <a:ext cx="104220" cy="51348"/>
              </a:xfrm>
              <a:custGeom>
                <a:avLst/>
                <a:gdLst/>
                <a:ahLst/>
                <a:cxnLst/>
                <a:rect l="l" t="t" r="r" b="b"/>
                <a:pathLst>
                  <a:path w="2324" h="1145" extrusionOk="0">
                    <a:moveTo>
                      <a:pt x="775" y="1"/>
                    </a:moveTo>
                    <a:cubicBezTo>
                      <a:pt x="0" y="1"/>
                      <a:pt x="0" y="1145"/>
                      <a:pt x="775" y="1145"/>
                    </a:cubicBezTo>
                    <a:lnTo>
                      <a:pt x="1567" y="1145"/>
                    </a:lnTo>
                    <a:cubicBezTo>
                      <a:pt x="2324" y="1145"/>
                      <a:pt x="2324" y="1"/>
                      <a:pt x="1567" y="1"/>
                    </a:cubicBezTo>
                    <a:close/>
                  </a:path>
                </a:pathLst>
              </a:custGeom>
              <a:solidFill>
                <a:srgbClr val="FFD3BC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89" name="Google Shape;1089;p34"/>
              <p:cNvSpPr/>
              <p:nvPr/>
            </p:nvSpPr>
            <p:spPr>
              <a:xfrm>
                <a:off x="2764308" y="1791080"/>
                <a:ext cx="96372" cy="50540"/>
              </a:xfrm>
              <a:custGeom>
                <a:avLst/>
                <a:gdLst/>
                <a:ahLst/>
                <a:cxnLst/>
                <a:rect l="l" t="t" r="r" b="b"/>
                <a:pathLst>
                  <a:path w="2149" h="1127" extrusionOk="0">
                    <a:moveTo>
                      <a:pt x="669" y="0"/>
                    </a:moveTo>
                    <a:lnTo>
                      <a:pt x="669" y="0"/>
                    </a:lnTo>
                    <a:cubicBezTo>
                      <a:pt x="0" y="141"/>
                      <a:pt x="106" y="1127"/>
                      <a:pt x="793" y="1127"/>
                    </a:cubicBezTo>
                    <a:lnTo>
                      <a:pt x="1585" y="1127"/>
                    </a:lnTo>
                    <a:cubicBezTo>
                      <a:pt x="1849" y="1127"/>
                      <a:pt x="2095" y="933"/>
                      <a:pt x="2148" y="669"/>
                    </a:cubicBezTo>
                    <a:lnTo>
                      <a:pt x="2148" y="669"/>
                    </a:lnTo>
                    <a:cubicBezTo>
                      <a:pt x="2025" y="722"/>
                      <a:pt x="1884" y="740"/>
                      <a:pt x="1743" y="740"/>
                    </a:cubicBezTo>
                    <a:cubicBezTo>
                      <a:pt x="1268" y="740"/>
                      <a:pt x="828" y="440"/>
                      <a:pt x="669" y="0"/>
                    </a:cubicBezTo>
                    <a:close/>
                  </a:path>
                </a:pathLst>
              </a:custGeom>
              <a:solidFill>
                <a:srgbClr val="FFBE9C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90" name="Google Shape;1090;p34"/>
              <p:cNvSpPr/>
              <p:nvPr/>
            </p:nvSpPr>
            <p:spPr>
              <a:xfrm>
                <a:off x="2960853" y="1791080"/>
                <a:ext cx="97134" cy="50540"/>
              </a:xfrm>
              <a:custGeom>
                <a:avLst/>
                <a:gdLst/>
                <a:ahLst/>
                <a:cxnLst/>
                <a:rect l="l" t="t" r="r" b="b"/>
                <a:pathLst>
                  <a:path w="2166" h="1127" extrusionOk="0">
                    <a:moveTo>
                      <a:pt x="670" y="0"/>
                    </a:moveTo>
                    <a:lnTo>
                      <a:pt x="670" y="0"/>
                    </a:lnTo>
                    <a:cubicBezTo>
                      <a:pt x="1" y="141"/>
                      <a:pt x="124" y="1127"/>
                      <a:pt x="810" y="1127"/>
                    </a:cubicBezTo>
                    <a:lnTo>
                      <a:pt x="1585" y="1127"/>
                    </a:lnTo>
                    <a:cubicBezTo>
                      <a:pt x="1867" y="1127"/>
                      <a:pt x="2095" y="933"/>
                      <a:pt x="2166" y="669"/>
                    </a:cubicBezTo>
                    <a:lnTo>
                      <a:pt x="2166" y="669"/>
                    </a:lnTo>
                    <a:cubicBezTo>
                      <a:pt x="2025" y="722"/>
                      <a:pt x="1884" y="740"/>
                      <a:pt x="1761" y="740"/>
                    </a:cubicBezTo>
                    <a:cubicBezTo>
                      <a:pt x="1268" y="740"/>
                      <a:pt x="846" y="440"/>
                      <a:pt x="670" y="0"/>
                    </a:cubicBezTo>
                    <a:close/>
                  </a:path>
                </a:pathLst>
              </a:custGeom>
              <a:solidFill>
                <a:srgbClr val="FFBE9C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1091" name="Google Shape;1091;p34"/>
            <p:cNvGrpSpPr/>
            <p:nvPr/>
          </p:nvGrpSpPr>
          <p:grpSpPr>
            <a:xfrm>
              <a:off x="9508270" y="2940234"/>
              <a:ext cx="806555" cy="926663"/>
              <a:chOff x="8052305" y="3406118"/>
              <a:chExt cx="344230" cy="395514"/>
            </a:xfrm>
          </p:grpSpPr>
          <p:sp>
            <p:nvSpPr>
              <p:cNvPr id="1092" name="Google Shape;1092;p34"/>
              <p:cNvSpPr/>
              <p:nvPr/>
            </p:nvSpPr>
            <p:spPr>
              <a:xfrm>
                <a:off x="8105174" y="3718713"/>
                <a:ext cx="69510" cy="82918"/>
              </a:xfrm>
              <a:custGeom>
                <a:avLst/>
                <a:gdLst/>
                <a:ahLst/>
                <a:cxnLst/>
                <a:rect l="l" t="t" r="r" b="b"/>
                <a:pathLst>
                  <a:path w="1550" h="1849" extrusionOk="0">
                    <a:moveTo>
                      <a:pt x="775" y="1"/>
                    </a:moveTo>
                    <a:cubicBezTo>
                      <a:pt x="775" y="1"/>
                      <a:pt x="1" y="405"/>
                      <a:pt x="1" y="1849"/>
                    </a:cubicBezTo>
                    <a:lnTo>
                      <a:pt x="1075" y="1849"/>
                    </a:lnTo>
                    <a:lnTo>
                      <a:pt x="1550" y="916"/>
                    </a:lnTo>
                    <a:lnTo>
                      <a:pt x="1075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93" name="Google Shape;1093;p34"/>
              <p:cNvSpPr/>
              <p:nvPr/>
            </p:nvSpPr>
            <p:spPr>
              <a:xfrm>
                <a:off x="8174635" y="3718713"/>
                <a:ext cx="99511" cy="82918"/>
              </a:xfrm>
              <a:custGeom>
                <a:avLst/>
                <a:gdLst/>
                <a:ahLst/>
                <a:cxnLst/>
                <a:rect l="l" t="t" r="r" b="b"/>
                <a:pathLst>
                  <a:path w="2219" h="1849" extrusionOk="0">
                    <a:moveTo>
                      <a:pt x="476" y="1"/>
                    </a:moveTo>
                    <a:lnTo>
                      <a:pt x="1" y="916"/>
                    </a:lnTo>
                    <a:lnTo>
                      <a:pt x="476" y="1849"/>
                    </a:lnTo>
                    <a:lnTo>
                      <a:pt x="1744" y="1849"/>
                    </a:lnTo>
                    <a:lnTo>
                      <a:pt x="2219" y="916"/>
                    </a:lnTo>
                    <a:lnTo>
                      <a:pt x="1744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94" name="Google Shape;1094;p34"/>
              <p:cNvSpPr/>
              <p:nvPr/>
            </p:nvSpPr>
            <p:spPr>
              <a:xfrm>
                <a:off x="8274095" y="3718713"/>
                <a:ext cx="69555" cy="82918"/>
              </a:xfrm>
              <a:custGeom>
                <a:avLst/>
                <a:gdLst/>
                <a:ahLst/>
                <a:cxnLst/>
                <a:rect l="l" t="t" r="r" b="b"/>
                <a:pathLst>
                  <a:path w="1551" h="1849" extrusionOk="0">
                    <a:moveTo>
                      <a:pt x="476" y="1"/>
                    </a:moveTo>
                    <a:lnTo>
                      <a:pt x="1" y="916"/>
                    </a:lnTo>
                    <a:lnTo>
                      <a:pt x="476" y="1849"/>
                    </a:lnTo>
                    <a:lnTo>
                      <a:pt x="1550" y="1849"/>
                    </a:lnTo>
                    <a:cubicBezTo>
                      <a:pt x="1550" y="405"/>
                      <a:pt x="776" y="1"/>
                      <a:pt x="7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95" name="Google Shape;1095;p34"/>
              <p:cNvSpPr/>
              <p:nvPr/>
            </p:nvSpPr>
            <p:spPr>
              <a:xfrm>
                <a:off x="8274095" y="3718713"/>
                <a:ext cx="51392" cy="52917"/>
              </a:xfrm>
              <a:custGeom>
                <a:avLst/>
                <a:gdLst/>
                <a:ahLst/>
                <a:cxnLst/>
                <a:rect l="l" t="t" r="r" b="b"/>
                <a:pathLst>
                  <a:path w="1146" h="1180" extrusionOk="0">
                    <a:moveTo>
                      <a:pt x="476" y="1"/>
                    </a:moveTo>
                    <a:lnTo>
                      <a:pt x="1" y="916"/>
                    </a:lnTo>
                    <a:lnTo>
                      <a:pt x="124" y="1180"/>
                    </a:lnTo>
                    <a:cubicBezTo>
                      <a:pt x="511" y="969"/>
                      <a:pt x="864" y="705"/>
                      <a:pt x="1145" y="370"/>
                    </a:cubicBezTo>
                    <a:cubicBezTo>
                      <a:pt x="1040" y="212"/>
                      <a:pt x="916" y="89"/>
                      <a:pt x="75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96" name="Google Shape;1096;p34"/>
              <p:cNvSpPr/>
              <p:nvPr/>
            </p:nvSpPr>
            <p:spPr>
              <a:xfrm>
                <a:off x="8174635" y="3718713"/>
                <a:ext cx="98749" cy="71079"/>
              </a:xfrm>
              <a:custGeom>
                <a:avLst/>
                <a:gdLst/>
                <a:ahLst/>
                <a:cxnLst/>
                <a:rect l="l" t="t" r="r" b="b"/>
                <a:pathLst>
                  <a:path w="2202" h="1585" extrusionOk="0">
                    <a:moveTo>
                      <a:pt x="476" y="1"/>
                    </a:moveTo>
                    <a:lnTo>
                      <a:pt x="1" y="916"/>
                    </a:lnTo>
                    <a:lnTo>
                      <a:pt x="230" y="1356"/>
                    </a:lnTo>
                    <a:lnTo>
                      <a:pt x="388" y="1426"/>
                    </a:lnTo>
                    <a:cubicBezTo>
                      <a:pt x="617" y="1532"/>
                      <a:pt x="859" y="1585"/>
                      <a:pt x="1101" y="1585"/>
                    </a:cubicBezTo>
                    <a:cubicBezTo>
                      <a:pt x="1343" y="1585"/>
                      <a:pt x="1585" y="1532"/>
                      <a:pt x="1814" y="1426"/>
                    </a:cubicBezTo>
                    <a:lnTo>
                      <a:pt x="1990" y="1356"/>
                    </a:lnTo>
                    <a:lnTo>
                      <a:pt x="2201" y="916"/>
                    </a:lnTo>
                    <a:lnTo>
                      <a:pt x="1726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97" name="Google Shape;1097;p34"/>
              <p:cNvSpPr/>
              <p:nvPr/>
            </p:nvSpPr>
            <p:spPr>
              <a:xfrm>
                <a:off x="8123335" y="3718713"/>
                <a:ext cx="51348" cy="52917"/>
              </a:xfrm>
              <a:custGeom>
                <a:avLst/>
                <a:gdLst/>
                <a:ahLst/>
                <a:cxnLst/>
                <a:rect l="l" t="t" r="r" b="b"/>
                <a:pathLst>
                  <a:path w="1145" h="1180" extrusionOk="0">
                    <a:moveTo>
                      <a:pt x="370" y="1"/>
                    </a:moveTo>
                    <a:cubicBezTo>
                      <a:pt x="230" y="89"/>
                      <a:pt x="89" y="212"/>
                      <a:pt x="1" y="370"/>
                    </a:cubicBezTo>
                    <a:cubicBezTo>
                      <a:pt x="282" y="705"/>
                      <a:pt x="634" y="969"/>
                      <a:pt x="1022" y="1180"/>
                    </a:cubicBezTo>
                    <a:lnTo>
                      <a:pt x="1145" y="916"/>
                    </a:lnTo>
                    <a:lnTo>
                      <a:pt x="670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98" name="Google Shape;1098;p34"/>
              <p:cNvSpPr/>
              <p:nvPr/>
            </p:nvSpPr>
            <p:spPr>
              <a:xfrm>
                <a:off x="8153334" y="3718713"/>
                <a:ext cx="42692" cy="82156"/>
              </a:xfrm>
              <a:custGeom>
                <a:avLst/>
                <a:gdLst/>
                <a:ahLst/>
                <a:cxnLst/>
                <a:rect l="l" t="t" r="r" b="b"/>
                <a:pathLst>
                  <a:path w="952" h="1832" extrusionOk="0">
                    <a:moveTo>
                      <a:pt x="1" y="1"/>
                    </a:moveTo>
                    <a:lnTo>
                      <a:pt x="1" y="1831"/>
                    </a:lnTo>
                    <a:lnTo>
                      <a:pt x="951" y="1831"/>
                    </a:lnTo>
                    <a:lnTo>
                      <a:pt x="95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99" name="Google Shape;1099;p34"/>
              <p:cNvSpPr/>
              <p:nvPr/>
            </p:nvSpPr>
            <p:spPr>
              <a:xfrm>
                <a:off x="8252795" y="3718713"/>
                <a:ext cx="42692" cy="82156"/>
              </a:xfrm>
              <a:custGeom>
                <a:avLst/>
                <a:gdLst/>
                <a:ahLst/>
                <a:cxnLst/>
                <a:rect l="l" t="t" r="r" b="b"/>
                <a:pathLst>
                  <a:path w="952" h="1832" extrusionOk="0">
                    <a:moveTo>
                      <a:pt x="1" y="1"/>
                    </a:moveTo>
                    <a:lnTo>
                      <a:pt x="1" y="1831"/>
                    </a:lnTo>
                    <a:lnTo>
                      <a:pt x="951" y="1831"/>
                    </a:lnTo>
                    <a:lnTo>
                      <a:pt x="95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00" name="Google Shape;1100;p34"/>
              <p:cNvSpPr/>
              <p:nvPr/>
            </p:nvSpPr>
            <p:spPr>
              <a:xfrm>
                <a:off x="8252795" y="3718713"/>
                <a:ext cx="42692" cy="65563"/>
              </a:xfrm>
              <a:custGeom>
                <a:avLst/>
                <a:gdLst/>
                <a:ahLst/>
                <a:cxnLst/>
                <a:rect l="l" t="t" r="r" b="b"/>
                <a:pathLst>
                  <a:path w="952" h="1462" extrusionOk="0">
                    <a:moveTo>
                      <a:pt x="1" y="1"/>
                    </a:moveTo>
                    <a:lnTo>
                      <a:pt x="1" y="1462"/>
                    </a:lnTo>
                    <a:lnTo>
                      <a:pt x="89" y="1426"/>
                    </a:lnTo>
                    <a:cubicBezTo>
                      <a:pt x="388" y="1303"/>
                      <a:pt x="670" y="1145"/>
                      <a:pt x="951" y="969"/>
                    </a:cubicBezTo>
                    <a:lnTo>
                      <a:pt x="95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01" name="Google Shape;1101;p34"/>
              <p:cNvSpPr/>
              <p:nvPr/>
            </p:nvSpPr>
            <p:spPr>
              <a:xfrm>
                <a:off x="8153334" y="3718713"/>
                <a:ext cx="42692" cy="65563"/>
              </a:xfrm>
              <a:custGeom>
                <a:avLst/>
                <a:gdLst/>
                <a:ahLst/>
                <a:cxnLst/>
                <a:rect l="l" t="t" r="r" b="b"/>
                <a:pathLst>
                  <a:path w="952" h="1462" extrusionOk="0">
                    <a:moveTo>
                      <a:pt x="1" y="1"/>
                    </a:moveTo>
                    <a:lnTo>
                      <a:pt x="1" y="969"/>
                    </a:lnTo>
                    <a:cubicBezTo>
                      <a:pt x="282" y="1145"/>
                      <a:pt x="564" y="1303"/>
                      <a:pt x="863" y="1426"/>
                    </a:cubicBezTo>
                    <a:lnTo>
                      <a:pt x="951" y="1462"/>
                    </a:lnTo>
                    <a:lnTo>
                      <a:pt x="95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02" name="Google Shape;1102;p34"/>
              <p:cNvSpPr/>
              <p:nvPr/>
            </p:nvSpPr>
            <p:spPr>
              <a:xfrm>
                <a:off x="8091766" y="3661898"/>
                <a:ext cx="264496" cy="104220"/>
              </a:xfrm>
              <a:custGeom>
                <a:avLst/>
                <a:gdLst/>
                <a:ahLst/>
                <a:cxnLst/>
                <a:rect l="l" t="t" r="r" b="b"/>
                <a:pathLst>
                  <a:path w="5898" h="2324" extrusionOk="0">
                    <a:moveTo>
                      <a:pt x="1039" y="0"/>
                    </a:moveTo>
                    <a:cubicBezTo>
                      <a:pt x="1039" y="0"/>
                      <a:pt x="1" y="1127"/>
                      <a:pt x="2447" y="2218"/>
                    </a:cubicBezTo>
                    <a:cubicBezTo>
                      <a:pt x="2606" y="2289"/>
                      <a:pt x="2778" y="2324"/>
                      <a:pt x="2949" y="2324"/>
                    </a:cubicBezTo>
                    <a:cubicBezTo>
                      <a:pt x="3121" y="2324"/>
                      <a:pt x="3292" y="2289"/>
                      <a:pt x="3451" y="2218"/>
                    </a:cubicBezTo>
                    <a:cubicBezTo>
                      <a:pt x="5898" y="1127"/>
                      <a:pt x="4859" y="0"/>
                      <a:pt x="485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03" name="Google Shape;1103;p34"/>
              <p:cNvSpPr/>
              <p:nvPr/>
            </p:nvSpPr>
            <p:spPr>
              <a:xfrm>
                <a:off x="8097281" y="3450332"/>
                <a:ext cx="254271" cy="92426"/>
              </a:xfrm>
              <a:custGeom>
                <a:avLst/>
                <a:gdLst/>
                <a:ahLst/>
                <a:cxnLst/>
                <a:rect l="l" t="t" r="r" b="b"/>
                <a:pathLst>
                  <a:path w="5670" h="2061" extrusionOk="0">
                    <a:moveTo>
                      <a:pt x="2835" y="0"/>
                    </a:moveTo>
                    <a:lnTo>
                      <a:pt x="441" y="581"/>
                    </a:lnTo>
                    <a:lnTo>
                      <a:pt x="1" y="2060"/>
                    </a:lnTo>
                    <a:lnTo>
                      <a:pt x="5669" y="2060"/>
                    </a:lnTo>
                    <a:lnTo>
                      <a:pt x="5211" y="581"/>
                    </a:lnTo>
                    <a:lnTo>
                      <a:pt x="2835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04" name="Google Shape;1104;p34"/>
              <p:cNvSpPr/>
              <p:nvPr/>
            </p:nvSpPr>
            <p:spPr>
              <a:xfrm>
                <a:off x="8299386" y="3565577"/>
                <a:ext cx="76595" cy="65563"/>
              </a:xfrm>
              <a:custGeom>
                <a:avLst/>
                <a:gdLst/>
                <a:ahLst/>
                <a:cxnLst/>
                <a:rect l="l" t="t" r="r" b="b"/>
                <a:pathLst>
                  <a:path w="1708" h="1462" extrusionOk="0">
                    <a:moveTo>
                      <a:pt x="986" y="1"/>
                    </a:moveTo>
                    <a:cubicBezTo>
                      <a:pt x="317" y="1"/>
                      <a:pt x="0" y="793"/>
                      <a:pt x="458" y="1250"/>
                    </a:cubicBezTo>
                    <a:cubicBezTo>
                      <a:pt x="604" y="1397"/>
                      <a:pt x="785" y="1462"/>
                      <a:pt x="962" y="1462"/>
                    </a:cubicBezTo>
                    <a:cubicBezTo>
                      <a:pt x="1341" y="1462"/>
                      <a:pt x="1708" y="1165"/>
                      <a:pt x="1708" y="722"/>
                    </a:cubicBezTo>
                    <a:cubicBezTo>
                      <a:pt x="1708" y="317"/>
                      <a:pt x="1373" y="1"/>
                      <a:pt x="986" y="1"/>
                    </a:cubicBezTo>
                    <a:close/>
                  </a:path>
                </a:pathLst>
              </a:custGeom>
              <a:solidFill>
                <a:srgbClr val="FFBE9C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05" name="Google Shape;1105;p34"/>
              <p:cNvSpPr/>
              <p:nvPr/>
            </p:nvSpPr>
            <p:spPr>
              <a:xfrm>
                <a:off x="8097281" y="3468493"/>
                <a:ext cx="50585" cy="74263"/>
              </a:xfrm>
              <a:custGeom>
                <a:avLst/>
                <a:gdLst/>
                <a:ahLst/>
                <a:cxnLst/>
                <a:rect l="l" t="t" r="r" b="b"/>
                <a:pathLst>
                  <a:path w="1128" h="1656" extrusionOk="0">
                    <a:moveTo>
                      <a:pt x="1127" y="0"/>
                    </a:moveTo>
                    <a:lnTo>
                      <a:pt x="441" y="176"/>
                    </a:lnTo>
                    <a:lnTo>
                      <a:pt x="1" y="1655"/>
                    </a:lnTo>
                    <a:lnTo>
                      <a:pt x="916" y="1655"/>
                    </a:lnTo>
                    <a:cubicBezTo>
                      <a:pt x="881" y="1497"/>
                      <a:pt x="863" y="1338"/>
                      <a:pt x="881" y="1197"/>
                    </a:cubicBezTo>
                    <a:cubicBezTo>
                      <a:pt x="881" y="775"/>
                      <a:pt x="969" y="388"/>
                      <a:pt x="1127" y="0"/>
                    </a:cubicBezTo>
                    <a:close/>
                  </a:path>
                </a:pathLst>
              </a:custGeom>
              <a:solidFill>
                <a:srgbClr val="FFFFFF">
                  <a:alpha val="14040"/>
                </a:srgb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06" name="Google Shape;1106;p34"/>
              <p:cNvSpPr/>
              <p:nvPr/>
            </p:nvSpPr>
            <p:spPr>
              <a:xfrm>
                <a:off x="8117012" y="3406118"/>
                <a:ext cx="214808" cy="70317"/>
              </a:xfrm>
              <a:custGeom>
                <a:avLst/>
                <a:gdLst/>
                <a:ahLst/>
                <a:cxnLst/>
                <a:rect l="l" t="t" r="r" b="b"/>
                <a:pathLst>
                  <a:path w="4790" h="1568" extrusionOk="0">
                    <a:moveTo>
                      <a:pt x="1321" y="1"/>
                    </a:moveTo>
                    <a:cubicBezTo>
                      <a:pt x="828" y="1"/>
                      <a:pt x="371" y="335"/>
                      <a:pt x="230" y="828"/>
                    </a:cubicBezTo>
                    <a:lnTo>
                      <a:pt x="1" y="1567"/>
                    </a:lnTo>
                    <a:lnTo>
                      <a:pt x="4789" y="1567"/>
                    </a:lnTo>
                    <a:lnTo>
                      <a:pt x="4578" y="810"/>
                    </a:lnTo>
                    <a:cubicBezTo>
                      <a:pt x="4419" y="335"/>
                      <a:pt x="3979" y="1"/>
                      <a:pt x="3469" y="1"/>
                    </a:cubicBezTo>
                    <a:cubicBezTo>
                      <a:pt x="3346" y="1"/>
                      <a:pt x="3205" y="18"/>
                      <a:pt x="3082" y="71"/>
                    </a:cubicBezTo>
                    <a:cubicBezTo>
                      <a:pt x="3029" y="89"/>
                      <a:pt x="2976" y="106"/>
                      <a:pt x="2923" y="141"/>
                    </a:cubicBezTo>
                    <a:cubicBezTo>
                      <a:pt x="2756" y="229"/>
                      <a:pt x="2571" y="273"/>
                      <a:pt x="2386" y="273"/>
                    </a:cubicBezTo>
                    <a:cubicBezTo>
                      <a:pt x="2201" y="273"/>
                      <a:pt x="2017" y="229"/>
                      <a:pt x="1849" y="141"/>
                    </a:cubicBezTo>
                    <a:cubicBezTo>
                      <a:pt x="1691" y="53"/>
                      <a:pt x="1515" y="1"/>
                      <a:pt x="132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07" name="Google Shape;1107;p34"/>
              <p:cNvSpPr/>
              <p:nvPr/>
            </p:nvSpPr>
            <p:spPr>
              <a:xfrm>
                <a:off x="8079927" y="3542707"/>
                <a:ext cx="288981" cy="172115"/>
              </a:xfrm>
              <a:custGeom>
                <a:avLst/>
                <a:gdLst/>
                <a:ahLst/>
                <a:cxnLst/>
                <a:rect l="l" t="t" r="r" b="b"/>
                <a:pathLst>
                  <a:path w="6444" h="3838" extrusionOk="0">
                    <a:moveTo>
                      <a:pt x="934" y="0"/>
                    </a:moveTo>
                    <a:cubicBezTo>
                      <a:pt x="1" y="1725"/>
                      <a:pt x="1250" y="3838"/>
                      <a:pt x="3222" y="3838"/>
                    </a:cubicBezTo>
                    <a:cubicBezTo>
                      <a:pt x="5194" y="3838"/>
                      <a:pt x="6443" y="1725"/>
                      <a:pt x="5510" y="0"/>
                    </a:cubicBezTo>
                    <a:close/>
                  </a:path>
                </a:pathLst>
              </a:custGeom>
              <a:solidFill>
                <a:srgbClr val="FFD3BC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08" name="Google Shape;1108;p34"/>
              <p:cNvSpPr/>
              <p:nvPr/>
            </p:nvSpPr>
            <p:spPr>
              <a:xfrm>
                <a:off x="8061766" y="3542707"/>
                <a:ext cx="151621" cy="171308"/>
              </a:xfrm>
              <a:custGeom>
                <a:avLst/>
                <a:gdLst/>
                <a:ahLst/>
                <a:cxnLst/>
                <a:rect l="l" t="t" r="r" b="b"/>
                <a:pathLst>
                  <a:path w="3381" h="3820" extrusionOk="0">
                    <a:moveTo>
                      <a:pt x="1356" y="0"/>
                    </a:moveTo>
                    <a:cubicBezTo>
                      <a:pt x="1251" y="158"/>
                      <a:pt x="1180" y="334"/>
                      <a:pt x="1127" y="528"/>
                    </a:cubicBezTo>
                    <a:cubicBezTo>
                      <a:pt x="1075" y="511"/>
                      <a:pt x="1022" y="511"/>
                      <a:pt x="969" y="511"/>
                    </a:cubicBezTo>
                    <a:cubicBezTo>
                      <a:pt x="1" y="511"/>
                      <a:pt x="1" y="1972"/>
                      <a:pt x="969" y="1972"/>
                    </a:cubicBezTo>
                    <a:cubicBezTo>
                      <a:pt x="1022" y="1972"/>
                      <a:pt x="1075" y="1972"/>
                      <a:pt x="1127" y="1954"/>
                    </a:cubicBezTo>
                    <a:cubicBezTo>
                      <a:pt x="1427" y="2975"/>
                      <a:pt x="2324" y="3732"/>
                      <a:pt x="3381" y="3820"/>
                    </a:cubicBezTo>
                    <a:cubicBezTo>
                      <a:pt x="1884" y="3186"/>
                      <a:pt x="1286" y="1408"/>
                      <a:pt x="2060" y="0"/>
                    </a:cubicBezTo>
                    <a:close/>
                  </a:path>
                </a:pathLst>
              </a:custGeom>
              <a:solidFill>
                <a:srgbClr val="FFBE9C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09" name="Google Shape;1109;p34"/>
              <p:cNvSpPr/>
              <p:nvPr/>
            </p:nvSpPr>
            <p:spPr>
              <a:xfrm>
                <a:off x="8118626" y="3603424"/>
                <a:ext cx="65698" cy="53366"/>
              </a:xfrm>
              <a:custGeom>
                <a:avLst/>
                <a:gdLst/>
                <a:ahLst/>
                <a:cxnLst/>
                <a:rect l="l" t="t" r="r" b="b"/>
                <a:pathLst>
                  <a:path w="1465" h="1190" extrusionOk="0">
                    <a:moveTo>
                      <a:pt x="845" y="0"/>
                    </a:moveTo>
                    <a:cubicBezTo>
                      <a:pt x="834" y="0"/>
                      <a:pt x="822" y="1"/>
                      <a:pt x="810" y="1"/>
                    </a:cubicBezTo>
                    <a:cubicBezTo>
                      <a:pt x="247" y="1"/>
                      <a:pt x="0" y="706"/>
                      <a:pt x="440" y="1058"/>
                    </a:cubicBezTo>
                    <a:cubicBezTo>
                      <a:pt x="550" y="1149"/>
                      <a:pt x="674" y="1190"/>
                      <a:pt x="796" y="1190"/>
                    </a:cubicBezTo>
                    <a:cubicBezTo>
                      <a:pt x="1141" y="1190"/>
                      <a:pt x="1464" y="863"/>
                      <a:pt x="1373" y="459"/>
                    </a:cubicBezTo>
                    <a:cubicBezTo>
                      <a:pt x="1339" y="189"/>
                      <a:pt x="1112" y="0"/>
                      <a:pt x="845" y="0"/>
                    </a:cubicBezTo>
                    <a:close/>
                  </a:path>
                </a:pathLst>
              </a:custGeom>
              <a:solidFill>
                <a:srgbClr val="FD8B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10" name="Google Shape;1110;p34"/>
              <p:cNvSpPr/>
              <p:nvPr/>
            </p:nvSpPr>
            <p:spPr>
              <a:xfrm>
                <a:off x="8258311" y="3603424"/>
                <a:ext cx="65743" cy="53366"/>
              </a:xfrm>
              <a:custGeom>
                <a:avLst/>
                <a:gdLst/>
                <a:ahLst/>
                <a:cxnLst/>
                <a:rect l="l" t="t" r="r" b="b"/>
                <a:pathLst>
                  <a:path w="1466" h="1190" extrusionOk="0">
                    <a:moveTo>
                      <a:pt x="831" y="0"/>
                    </a:moveTo>
                    <a:cubicBezTo>
                      <a:pt x="818" y="0"/>
                      <a:pt x="806" y="1"/>
                      <a:pt x="793" y="1"/>
                    </a:cubicBezTo>
                    <a:cubicBezTo>
                      <a:pt x="247" y="1"/>
                      <a:pt x="1" y="706"/>
                      <a:pt x="423" y="1058"/>
                    </a:cubicBezTo>
                    <a:cubicBezTo>
                      <a:pt x="538" y="1149"/>
                      <a:pt x="665" y="1190"/>
                      <a:pt x="789" y="1190"/>
                    </a:cubicBezTo>
                    <a:cubicBezTo>
                      <a:pt x="1142" y="1190"/>
                      <a:pt x="1465" y="863"/>
                      <a:pt x="1374" y="459"/>
                    </a:cubicBezTo>
                    <a:cubicBezTo>
                      <a:pt x="1340" y="189"/>
                      <a:pt x="1113" y="0"/>
                      <a:pt x="831" y="0"/>
                    </a:cubicBezTo>
                    <a:close/>
                  </a:path>
                </a:pathLst>
              </a:custGeom>
              <a:solidFill>
                <a:srgbClr val="FD8B9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11" name="Google Shape;1111;p34"/>
              <p:cNvSpPr/>
              <p:nvPr/>
            </p:nvSpPr>
            <p:spPr>
              <a:xfrm>
                <a:off x="8163603" y="3588671"/>
                <a:ext cx="11884" cy="21929"/>
              </a:xfrm>
              <a:custGeom>
                <a:avLst/>
                <a:gdLst/>
                <a:ahLst/>
                <a:cxnLst/>
                <a:rect l="l" t="t" r="r" b="b"/>
                <a:pathLst>
                  <a:path w="265" h="489" extrusionOk="0">
                    <a:moveTo>
                      <a:pt x="133" y="0"/>
                    </a:moveTo>
                    <a:cubicBezTo>
                      <a:pt x="71" y="0"/>
                      <a:pt x="9" y="40"/>
                      <a:pt x="1" y="119"/>
                    </a:cubicBezTo>
                    <a:lnTo>
                      <a:pt x="1" y="348"/>
                    </a:lnTo>
                    <a:cubicBezTo>
                      <a:pt x="1" y="418"/>
                      <a:pt x="53" y="489"/>
                      <a:pt x="141" y="489"/>
                    </a:cubicBezTo>
                    <a:cubicBezTo>
                      <a:pt x="212" y="489"/>
                      <a:pt x="265" y="418"/>
                      <a:pt x="265" y="348"/>
                    </a:cubicBezTo>
                    <a:lnTo>
                      <a:pt x="265" y="119"/>
                    </a:lnTo>
                    <a:cubicBezTo>
                      <a:pt x="256" y="40"/>
                      <a:pt x="194" y="0"/>
                      <a:pt x="133" y="0"/>
                    </a:cubicBezTo>
                    <a:close/>
                  </a:path>
                </a:pathLst>
              </a:custGeom>
              <a:solidFill>
                <a:srgbClr val="30364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12" name="Google Shape;1112;p34"/>
              <p:cNvSpPr/>
              <p:nvPr/>
            </p:nvSpPr>
            <p:spPr>
              <a:xfrm>
                <a:off x="8273333" y="3588088"/>
                <a:ext cx="11884" cy="22512"/>
              </a:xfrm>
              <a:custGeom>
                <a:avLst/>
                <a:gdLst/>
                <a:ahLst/>
                <a:cxnLst/>
                <a:rect l="l" t="t" r="r" b="b"/>
                <a:pathLst>
                  <a:path w="265" h="502" extrusionOk="0">
                    <a:moveTo>
                      <a:pt x="132" y="0"/>
                    </a:moveTo>
                    <a:cubicBezTo>
                      <a:pt x="66" y="0"/>
                      <a:pt x="0" y="44"/>
                      <a:pt x="0" y="132"/>
                    </a:cubicBezTo>
                    <a:lnTo>
                      <a:pt x="0" y="361"/>
                    </a:lnTo>
                    <a:cubicBezTo>
                      <a:pt x="0" y="431"/>
                      <a:pt x="53" y="502"/>
                      <a:pt x="124" y="502"/>
                    </a:cubicBezTo>
                    <a:cubicBezTo>
                      <a:pt x="212" y="502"/>
                      <a:pt x="264" y="431"/>
                      <a:pt x="264" y="361"/>
                    </a:cubicBezTo>
                    <a:lnTo>
                      <a:pt x="264" y="132"/>
                    </a:lnTo>
                    <a:cubicBezTo>
                      <a:pt x="264" y="44"/>
                      <a:pt x="198" y="0"/>
                      <a:pt x="132" y="0"/>
                    </a:cubicBezTo>
                    <a:close/>
                  </a:path>
                </a:pathLst>
              </a:custGeom>
              <a:solidFill>
                <a:srgbClr val="30364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13" name="Google Shape;1113;p34"/>
              <p:cNvSpPr/>
              <p:nvPr/>
            </p:nvSpPr>
            <p:spPr>
              <a:xfrm>
                <a:off x="8203065" y="3598087"/>
                <a:ext cx="41885" cy="18835"/>
              </a:xfrm>
              <a:custGeom>
                <a:avLst/>
                <a:gdLst/>
                <a:ahLst/>
                <a:cxnLst/>
                <a:rect l="l" t="t" r="r" b="b"/>
                <a:pathLst>
                  <a:path w="934" h="420" extrusionOk="0">
                    <a:moveTo>
                      <a:pt x="150" y="1"/>
                    </a:moveTo>
                    <a:cubicBezTo>
                      <a:pt x="122" y="1"/>
                      <a:pt x="93" y="10"/>
                      <a:pt x="71" y="32"/>
                    </a:cubicBezTo>
                    <a:cubicBezTo>
                      <a:pt x="18" y="85"/>
                      <a:pt x="1" y="173"/>
                      <a:pt x="53" y="226"/>
                    </a:cubicBezTo>
                    <a:cubicBezTo>
                      <a:pt x="159" y="349"/>
                      <a:pt x="318" y="420"/>
                      <a:pt x="476" y="420"/>
                    </a:cubicBezTo>
                    <a:cubicBezTo>
                      <a:pt x="634" y="420"/>
                      <a:pt x="793" y="349"/>
                      <a:pt x="898" y="226"/>
                    </a:cubicBezTo>
                    <a:cubicBezTo>
                      <a:pt x="934" y="173"/>
                      <a:pt x="934" y="85"/>
                      <a:pt x="881" y="32"/>
                    </a:cubicBezTo>
                    <a:cubicBezTo>
                      <a:pt x="859" y="10"/>
                      <a:pt x="830" y="1"/>
                      <a:pt x="801" y="1"/>
                    </a:cubicBezTo>
                    <a:cubicBezTo>
                      <a:pt x="760" y="1"/>
                      <a:pt x="718" y="19"/>
                      <a:pt x="687" y="50"/>
                    </a:cubicBezTo>
                    <a:cubicBezTo>
                      <a:pt x="634" y="103"/>
                      <a:pt x="564" y="156"/>
                      <a:pt x="476" y="156"/>
                    </a:cubicBezTo>
                    <a:cubicBezTo>
                      <a:pt x="388" y="156"/>
                      <a:pt x="318" y="103"/>
                      <a:pt x="247" y="50"/>
                    </a:cubicBezTo>
                    <a:cubicBezTo>
                      <a:pt x="227" y="19"/>
                      <a:pt x="188" y="1"/>
                      <a:pt x="150" y="1"/>
                    </a:cubicBezTo>
                    <a:close/>
                  </a:path>
                </a:pathLst>
              </a:custGeom>
              <a:solidFill>
                <a:srgbClr val="30364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14" name="Google Shape;1114;p34"/>
              <p:cNvSpPr/>
              <p:nvPr/>
            </p:nvSpPr>
            <p:spPr>
              <a:xfrm>
                <a:off x="8052305" y="3518986"/>
                <a:ext cx="344230" cy="47446"/>
              </a:xfrm>
              <a:custGeom>
                <a:avLst/>
                <a:gdLst/>
                <a:ahLst/>
                <a:cxnLst/>
                <a:rect l="l" t="t" r="r" b="b"/>
                <a:pathLst>
                  <a:path w="7676" h="1058" extrusionOk="0">
                    <a:moveTo>
                      <a:pt x="405" y="1"/>
                    </a:moveTo>
                    <a:cubicBezTo>
                      <a:pt x="194" y="1"/>
                      <a:pt x="0" y="177"/>
                      <a:pt x="0" y="406"/>
                    </a:cubicBezTo>
                    <a:cubicBezTo>
                      <a:pt x="0" y="758"/>
                      <a:pt x="300" y="1057"/>
                      <a:pt x="652" y="1057"/>
                    </a:cubicBezTo>
                    <a:lnTo>
                      <a:pt x="7024" y="1057"/>
                    </a:lnTo>
                    <a:cubicBezTo>
                      <a:pt x="7394" y="1057"/>
                      <a:pt x="7675" y="758"/>
                      <a:pt x="7675" y="406"/>
                    </a:cubicBezTo>
                    <a:cubicBezTo>
                      <a:pt x="7675" y="177"/>
                      <a:pt x="7499" y="1"/>
                      <a:pt x="727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15" name="Google Shape;1115;p34"/>
              <p:cNvSpPr/>
              <p:nvPr/>
            </p:nvSpPr>
            <p:spPr>
              <a:xfrm>
                <a:off x="8052305" y="3518986"/>
                <a:ext cx="92426" cy="47446"/>
              </a:xfrm>
              <a:custGeom>
                <a:avLst/>
                <a:gdLst/>
                <a:ahLst/>
                <a:cxnLst/>
                <a:rect l="l" t="t" r="r" b="b"/>
                <a:pathLst>
                  <a:path w="2061" h="1058" extrusionOk="0">
                    <a:moveTo>
                      <a:pt x="405" y="1"/>
                    </a:moveTo>
                    <a:cubicBezTo>
                      <a:pt x="194" y="1"/>
                      <a:pt x="0" y="177"/>
                      <a:pt x="0" y="406"/>
                    </a:cubicBezTo>
                    <a:cubicBezTo>
                      <a:pt x="0" y="758"/>
                      <a:pt x="300" y="1057"/>
                      <a:pt x="652" y="1057"/>
                    </a:cubicBezTo>
                    <a:lnTo>
                      <a:pt x="2060" y="1057"/>
                    </a:lnTo>
                    <a:cubicBezTo>
                      <a:pt x="1937" y="740"/>
                      <a:pt x="1884" y="406"/>
                      <a:pt x="1884" y="71"/>
                    </a:cubicBezTo>
                    <a:lnTo>
                      <a:pt x="1884" y="1"/>
                    </a:lnTo>
                    <a:close/>
                  </a:path>
                </a:pathLst>
              </a:custGeom>
              <a:solidFill>
                <a:srgbClr val="FFFFFF">
                  <a:alpha val="14040"/>
                </a:srgb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16" name="Google Shape;1116;p34"/>
              <p:cNvSpPr/>
              <p:nvPr/>
            </p:nvSpPr>
            <p:spPr>
              <a:xfrm>
                <a:off x="8117819" y="3406387"/>
                <a:ext cx="80586" cy="70048"/>
              </a:xfrm>
              <a:custGeom>
                <a:avLst/>
                <a:gdLst/>
                <a:ahLst/>
                <a:cxnLst/>
                <a:rect l="l" t="t" r="r" b="b"/>
                <a:pathLst>
                  <a:path w="1797" h="1562" extrusionOk="0">
                    <a:moveTo>
                      <a:pt x="1324" y="0"/>
                    </a:moveTo>
                    <a:cubicBezTo>
                      <a:pt x="829" y="0"/>
                      <a:pt x="359" y="315"/>
                      <a:pt x="212" y="822"/>
                    </a:cubicBezTo>
                    <a:lnTo>
                      <a:pt x="1" y="1561"/>
                    </a:lnTo>
                    <a:lnTo>
                      <a:pt x="599" y="1561"/>
                    </a:lnTo>
                    <a:cubicBezTo>
                      <a:pt x="828" y="963"/>
                      <a:pt x="1250" y="452"/>
                      <a:pt x="1796" y="100"/>
                    </a:cubicBezTo>
                    <a:cubicBezTo>
                      <a:pt x="1643" y="32"/>
                      <a:pt x="1482" y="0"/>
                      <a:pt x="1324" y="0"/>
                    </a:cubicBezTo>
                    <a:close/>
                  </a:path>
                </a:pathLst>
              </a:custGeom>
              <a:solidFill>
                <a:srgbClr val="FFFFFF">
                  <a:alpha val="14040"/>
                </a:srgb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" name="Group 4"/>
            <p:cNvGrpSpPr/>
            <p:nvPr/>
          </p:nvGrpSpPr>
          <p:grpSpPr>
            <a:xfrm>
              <a:off x="1428760" y="140230"/>
              <a:ext cx="4636800" cy="2044000"/>
              <a:chOff x="1317061" y="1121733"/>
              <a:chExt cx="4636800" cy="2044000"/>
            </a:xfrm>
          </p:grpSpPr>
          <p:grpSp>
            <p:nvGrpSpPr>
              <p:cNvPr id="1117" name="Google Shape;1117;p34"/>
              <p:cNvGrpSpPr/>
              <p:nvPr/>
            </p:nvGrpSpPr>
            <p:grpSpPr>
              <a:xfrm>
                <a:off x="1317061" y="1121733"/>
                <a:ext cx="4636800" cy="2044000"/>
                <a:chOff x="987796" y="1332188"/>
                <a:chExt cx="3477600" cy="1533000"/>
              </a:xfrm>
            </p:grpSpPr>
            <p:sp>
              <p:nvSpPr>
                <p:cNvPr id="1118" name="Google Shape;1118;p34"/>
                <p:cNvSpPr/>
                <p:nvPr/>
              </p:nvSpPr>
              <p:spPr>
                <a:xfrm rot="-5400000">
                  <a:off x="1960096" y="359888"/>
                  <a:ext cx="1533000" cy="3477600"/>
                </a:xfrm>
                <a:prstGeom prst="roundRect">
                  <a:avLst>
                    <a:gd name="adj" fmla="val 6143"/>
                  </a:avLst>
                </a:pr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120" name="Google Shape;1120;p34"/>
                <p:cNvSpPr txBox="1"/>
                <p:nvPr/>
              </p:nvSpPr>
              <p:spPr>
                <a:xfrm>
                  <a:off x="1346387" y="1856986"/>
                  <a:ext cx="2009400" cy="4557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r>
                    <a:rPr lang="en" sz="2667" b="1" dirty="0">
                      <a:solidFill>
                        <a:schemeClr val="lt1"/>
                      </a:solidFill>
                      <a:latin typeface="Fira Sans Extra Condensed"/>
                      <a:ea typeface="Fira Sans Extra Condensed"/>
                      <a:cs typeface="Fira Sans Extra Condensed"/>
                      <a:sym typeface="Fira Sans Extra Condensed"/>
                    </a:rPr>
                    <a:t>P</a:t>
                  </a:r>
                  <a:r>
                    <a:rPr lang="en" sz="2667" b="1" dirty="0" smtClean="0">
                      <a:solidFill>
                        <a:schemeClr val="lt1"/>
                      </a:solidFill>
                      <a:latin typeface="Fira Sans Extra Condensed"/>
                      <a:ea typeface="Fira Sans Extra Condensed"/>
                      <a:cs typeface="Fira Sans Extra Condensed"/>
                      <a:sym typeface="Fira Sans Extra Condensed"/>
                    </a:rPr>
                    <a:t>lease</a:t>
                  </a:r>
                  <a:endParaRPr sz="2667" b="1" dirty="0">
                    <a:solidFill>
                      <a:schemeClr val="lt1"/>
                    </a:solidFill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endParaRPr>
                </a:p>
              </p:txBody>
            </p:sp>
            <p:sp>
              <p:nvSpPr>
                <p:cNvPr id="1122" name="Google Shape;1122;p34"/>
                <p:cNvSpPr/>
                <p:nvPr/>
              </p:nvSpPr>
              <p:spPr>
                <a:xfrm>
                  <a:off x="3191404" y="1552213"/>
                  <a:ext cx="1096800" cy="10968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</p:grpSp>
          <p:grpSp>
            <p:nvGrpSpPr>
              <p:cNvPr id="1123" name="Google Shape;1123;p34"/>
              <p:cNvGrpSpPr/>
              <p:nvPr/>
            </p:nvGrpSpPr>
            <p:grpSpPr>
              <a:xfrm>
                <a:off x="4565001" y="1693255"/>
                <a:ext cx="842791" cy="906089"/>
                <a:chOff x="6054396" y="1446916"/>
                <a:chExt cx="367133" cy="394707"/>
              </a:xfrm>
            </p:grpSpPr>
            <p:sp>
              <p:nvSpPr>
                <p:cNvPr id="1124" name="Google Shape;1124;p34"/>
                <p:cNvSpPr/>
                <p:nvPr/>
              </p:nvSpPr>
              <p:spPr>
                <a:xfrm>
                  <a:off x="6145202" y="1748435"/>
                  <a:ext cx="116866" cy="931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06" h="2078" extrusionOk="0">
                      <a:moveTo>
                        <a:pt x="704" y="1"/>
                      </a:moveTo>
                      <a:cubicBezTo>
                        <a:pt x="370" y="247"/>
                        <a:pt x="123" y="582"/>
                        <a:pt x="0" y="986"/>
                      </a:cubicBezTo>
                      <a:lnTo>
                        <a:pt x="792" y="2078"/>
                      </a:lnTo>
                      <a:lnTo>
                        <a:pt x="1584" y="2078"/>
                      </a:lnTo>
                      <a:lnTo>
                        <a:pt x="2605" y="1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125" name="Google Shape;1125;p34"/>
                <p:cNvSpPr/>
                <p:nvPr/>
              </p:nvSpPr>
              <p:spPr>
                <a:xfrm>
                  <a:off x="6159372" y="1748435"/>
                  <a:ext cx="102695" cy="411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0" h="917" extrusionOk="0">
                      <a:moveTo>
                        <a:pt x="388" y="1"/>
                      </a:moveTo>
                      <a:cubicBezTo>
                        <a:pt x="230" y="106"/>
                        <a:pt x="107" y="229"/>
                        <a:pt x="1" y="388"/>
                      </a:cubicBezTo>
                      <a:cubicBezTo>
                        <a:pt x="547" y="722"/>
                        <a:pt x="1180" y="898"/>
                        <a:pt x="1832" y="916"/>
                      </a:cubicBezTo>
                      <a:lnTo>
                        <a:pt x="1849" y="916"/>
                      </a:lnTo>
                      <a:lnTo>
                        <a:pt x="2289" y="1"/>
                      </a:lnTo>
                      <a:close/>
                    </a:path>
                  </a:pathLst>
                </a:custGeom>
                <a:solidFill>
                  <a:srgbClr val="FFFFFF">
                    <a:alpha val="14040"/>
                  </a:srgbClr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126" name="Google Shape;1126;p34"/>
                <p:cNvSpPr/>
                <p:nvPr/>
              </p:nvSpPr>
              <p:spPr>
                <a:xfrm>
                  <a:off x="6216232" y="1748435"/>
                  <a:ext cx="131082" cy="931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23" h="2078" extrusionOk="0">
                      <a:moveTo>
                        <a:pt x="1021" y="1"/>
                      </a:moveTo>
                      <a:lnTo>
                        <a:pt x="440" y="582"/>
                      </a:lnTo>
                      <a:cubicBezTo>
                        <a:pt x="159" y="863"/>
                        <a:pt x="0" y="1250"/>
                        <a:pt x="0" y="1638"/>
                      </a:cubicBezTo>
                      <a:lnTo>
                        <a:pt x="0" y="2078"/>
                      </a:lnTo>
                      <a:lnTo>
                        <a:pt x="2130" y="2078"/>
                      </a:lnTo>
                      <a:lnTo>
                        <a:pt x="2922" y="986"/>
                      </a:lnTo>
                      <a:cubicBezTo>
                        <a:pt x="2799" y="599"/>
                        <a:pt x="2553" y="247"/>
                        <a:pt x="2218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127" name="Google Shape;1127;p34"/>
                <p:cNvSpPr/>
                <p:nvPr/>
              </p:nvSpPr>
              <p:spPr>
                <a:xfrm>
                  <a:off x="6136502" y="1792649"/>
                  <a:ext cx="44262" cy="489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7" h="1092" extrusionOk="0">
                      <a:moveTo>
                        <a:pt x="194" y="0"/>
                      </a:moveTo>
                      <a:cubicBezTo>
                        <a:pt x="71" y="353"/>
                        <a:pt x="0" y="722"/>
                        <a:pt x="18" y="1092"/>
                      </a:cubicBezTo>
                      <a:lnTo>
                        <a:pt x="986" y="1092"/>
                      </a:lnTo>
                      <a:lnTo>
                        <a:pt x="986" y="194"/>
                      </a:lnTo>
                      <a:lnTo>
                        <a:pt x="194" y="0"/>
                      </a:lnTo>
                      <a:close/>
                    </a:path>
                  </a:pathLst>
                </a:custGeom>
                <a:solidFill>
                  <a:srgbClr val="FED2A4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128" name="Google Shape;1128;p34"/>
                <p:cNvSpPr/>
                <p:nvPr/>
              </p:nvSpPr>
              <p:spPr>
                <a:xfrm>
                  <a:off x="6312509" y="1792649"/>
                  <a:ext cx="43500" cy="489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0" h="1092" extrusionOk="0">
                      <a:moveTo>
                        <a:pt x="793" y="0"/>
                      </a:moveTo>
                      <a:lnTo>
                        <a:pt x="1" y="194"/>
                      </a:lnTo>
                      <a:lnTo>
                        <a:pt x="1" y="1092"/>
                      </a:lnTo>
                      <a:lnTo>
                        <a:pt x="969" y="1092"/>
                      </a:lnTo>
                      <a:cubicBezTo>
                        <a:pt x="969" y="722"/>
                        <a:pt x="916" y="353"/>
                        <a:pt x="793" y="0"/>
                      </a:cubicBezTo>
                      <a:close/>
                    </a:path>
                  </a:pathLst>
                </a:custGeom>
                <a:solidFill>
                  <a:srgbClr val="FED2A4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129" name="Google Shape;1129;p34"/>
                <p:cNvSpPr/>
                <p:nvPr/>
              </p:nvSpPr>
              <p:spPr>
                <a:xfrm>
                  <a:off x="6054396" y="1447050"/>
                  <a:ext cx="135028" cy="1214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11" h="2709" extrusionOk="0">
                      <a:moveTo>
                        <a:pt x="1744" y="0"/>
                      </a:moveTo>
                      <a:cubicBezTo>
                        <a:pt x="1320" y="0"/>
                        <a:pt x="893" y="194"/>
                        <a:pt x="617" y="596"/>
                      </a:cubicBezTo>
                      <a:cubicBezTo>
                        <a:pt x="1" y="1493"/>
                        <a:pt x="652" y="2708"/>
                        <a:pt x="1743" y="2708"/>
                      </a:cubicBezTo>
                      <a:lnTo>
                        <a:pt x="3011" y="860"/>
                      </a:lnTo>
                      <a:cubicBezTo>
                        <a:pt x="2787" y="296"/>
                        <a:pt x="2268" y="0"/>
                        <a:pt x="1744" y="0"/>
                      </a:cubicBezTo>
                      <a:close/>
                    </a:path>
                  </a:pathLst>
                </a:custGeom>
                <a:solidFill>
                  <a:srgbClr val="30364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130" name="Google Shape;1130;p34"/>
                <p:cNvSpPr/>
                <p:nvPr/>
              </p:nvSpPr>
              <p:spPr>
                <a:xfrm>
                  <a:off x="6278608" y="1446916"/>
                  <a:ext cx="142921" cy="1217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87" h="2714" extrusionOk="0">
                      <a:moveTo>
                        <a:pt x="1831" y="0"/>
                      </a:moveTo>
                      <a:cubicBezTo>
                        <a:pt x="616" y="0"/>
                        <a:pt x="0" y="1461"/>
                        <a:pt x="863" y="2306"/>
                      </a:cubicBezTo>
                      <a:cubicBezTo>
                        <a:pt x="1138" y="2587"/>
                        <a:pt x="1479" y="2713"/>
                        <a:pt x="1814" y="2713"/>
                      </a:cubicBezTo>
                      <a:cubicBezTo>
                        <a:pt x="2507" y="2713"/>
                        <a:pt x="3174" y="2174"/>
                        <a:pt x="3186" y="1356"/>
                      </a:cubicBezTo>
                      <a:cubicBezTo>
                        <a:pt x="3186" y="599"/>
                        <a:pt x="2570" y="0"/>
                        <a:pt x="1831" y="0"/>
                      </a:cubicBezTo>
                      <a:close/>
                    </a:path>
                  </a:pathLst>
                </a:custGeom>
                <a:solidFill>
                  <a:srgbClr val="30364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131" name="Google Shape;1131;p34"/>
                <p:cNvSpPr/>
                <p:nvPr/>
              </p:nvSpPr>
              <p:spPr>
                <a:xfrm>
                  <a:off x="6079642" y="1472162"/>
                  <a:ext cx="333198" cy="1665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430" h="3715" extrusionOk="0">
                      <a:moveTo>
                        <a:pt x="3715" y="0"/>
                      </a:moveTo>
                      <a:cubicBezTo>
                        <a:pt x="1656" y="0"/>
                        <a:pt x="1" y="1673"/>
                        <a:pt x="1" y="3715"/>
                      </a:cubicBezTo>
                      <a:lnTo>
                        <a:pt x="7430" y="3715"/>
                      </a:lnTo>
                      <a:cubicBezTo>
                        <a:pt x="7430" y="1673"/>
                        <a:pt x="5775" y="0"/>
                        <a:pt x="3715" y="0"/>
                      </a:cubicBezTo>
                      <a:close/>
                    </a:path>
                  </a:pathLst>
                </a:custGeom>
                <a:solidFill>
                  <a:srgbClr val="47506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132" name="Google Shape;1132;p34"/>
                <p:cNvSpPr/>
                <p:nvPr/>
              </p:nvSpPr>
              <p:spPr>
                <a:xfrm>
                  <a:off x="6333854" y="1602428"/>
                  <a:ext cx="85295" cy="731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02" h="1632" extrusionOk="0">
                      <a:moveTo>
                        <a:pt x="1092" y="0"/>
                      </a:moveTo>
                      <a:cubicBezTo>
                        <a:pt x="370" y="0"/>
                        <a:pt x="0" y="880"/>
                        <a:pt x="511" y="1391"/>
                      </a:cubicBezTo>
                      <a:cubicBezTo>
                        <a:pt x="677" y="1557"/>
                        <a:pt x="882" y="1631"/>
                        <a:pt x="1083" y="1631"/>
                      </a:cubicBezTo>
                      <a:cubicBezTo>
                        <a:pt x="1500" y="1631"/>
                        <a:pt x="1901" y="1309"/>
                        <a:pt x="1901" y="810"/>
                      </a:cubicBezTo>
                      <a:cubicBezTo>
                        <a:pt x="1901" y="370"/>
                        <a:pt x="1532" y="0"/>
                        <a:pt x="1092" y="0"/>
                      </a:cubicBezTo>
                      <a:close/>
                    </a:path>
                  </a:pathLst>
                </a:custGeom>
                <a:solidFill>
                  <a:srgbClr val="FFBD8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133" name="Google Shape;1133;p34"/>
                <p:cNvSpPr/>
                <p:nvPr/>
              </p:nvSpPr>
              <p:spPr>
                <a:xfrm>
                  <a:off x="6079642" y="1478485"/>
                  <a:ext cx="124804" cy="1610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83" h="3592" extrusionOk="0">
                      <a:moveTo>
                        <a:pt x="2782" y="0"/>
                      </a:moveTo>
                      <a:lnTo>
                        <a:pt x="2782" y="0"/>
                      </a:lnTo>
                      <a:cubicBezTo>
                        <a:pt x="1145" y="423"/>
                        <a:pt x="1" y="1901"/>
                        <a:pt x="1" y="3591"/>
                      </a:cubicBezTo>
                      <a:lnTo>
                        <a:pt x="1462" y="3591"/>
                      </a:lnTo>
                      <a:cubicBezTo>
                        <a:pt x="1427" y="3380"/>
                        <a:pt x="1409" y="3169"/>
                        <a:pt x="1409" y="2958"/>
                      </a:cubicBezTo>
                      <a:lnTo>
                        <a:pt x="1409" y="2940"/>
                      </a:lnTo>
                      <a:cubicBezTo>
                        <a:pt x="1409" y="1813"/>
                        <a:pt x="1920" y="722"/>
                        <a:pt x="2782" y="0"/>
                      </a:cubicBezTo>
                      <a:close/>
                    </a:path>
                  </a:pathLst>
                </a:custGeom>
                <a:solidFill>
                  <a:srgbClr val="30364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134" name="Google Shape;1134;p34"/>
                <p:cNvSpPr/>
                <p:nvPr/>
              </p:nvSpPr>
              <p:spPr>
                <a:xfrm>
                  <a:off x="6225694" y="1748435"/>
                  <a:ext cx="108211" cy="411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13" h="917" extrusionOk="0">
                      <a:moveTo>
                        <a:pt x="810" y="1"/>
                      </a:moveTo>
                      <a:lnTo>
                        <a:pt x="229" y="582"/>
                      </a:lnTo>
                      <a:cubicBezTo>
                        <a:pt x="141" y="670"/>
                        <a:pt x="53" y="775"/>
                        <a:pt x="1" y="881"/>
                      </a:cubicBezTo>
                      <a:cubicBezTo>
                        <a:pt x="141" y="898"/>
                        <a:pt x="300" y="916"/>
                        <a:pt x="458" y="916"/>
                      </a:cubicBezTo>
                      <a:cubicBezTo>
                        <a:pt x="1145" y="916"/>
                        <a:pt x="1814" y="740"/>
                        <a:pt x="2412" y="388"/>
                      </a:cubicBezTo>
                      <a:cubicBezTo>
                        <a:pt x="2289" y="229"/>
                        <a:pt x="2166" y="106"/>
                        <a:pt x="2007" y="1"/>
                      </a:cubicBezTo>
                      <a:close/>
                    </a:path>
                  </a:pathLst>
                </a:custGeom>
                <a:solidFill>
                  <a:srgbClr val="FFFFFF">
                    <a:alpha val="14040"/>
                  </a:srgbClr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135" name="Google Shape;1135;p34"/>
                <p:cNvSpPr/>
                <p:nvPr/>
              </p:nvSpPr>
              <p:spPr>
                <a:xfrm>
                  <a:off x="6111256" y="1544761"/>
                  <a:ext cx="270819" cy="2210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39" h="4930" extrusionOk="0">
                      <a:moveTo>
                        <a:pt x="3012" y="1"/>
                      </a:moveTo>
                      <a:cubicBezTo>
                        <a:pt x="2927" y="1"/>
                        <a:pt x="2843" y="36"/>
                        <a:pt x="2781" y="107"/>
                      </a:cubicBezTo>
                      <a:lnTo>
                        <a:pt x="2553" y="318"/>
                      </a:lnTo>
                      <a:cubicBezTo>
                        <a:pt x="2429" y="441"/>
                        <a:pt x="2271" y="511"/>
                        <a:pt x="2095" y="511"/>
                      </a:cubicBezTo>
                      <a:lnTo>
                        <a:pt x="1039" y="511"/>
                      </a:lnTo>
                      <a:cubicBezTo>
                        <a:pt x="651" y="511"/>
                        <a:pt x="299" y="758"/>
                        <a:pt x="176" y="1128"/>
                      </a:cubicBezTo>
                      <a:cubicBezTo>
                        <a:pt x="53" y="1427"/>
                        <a:pt x="0" y="1761"/>
                        <a:pt x="0" y="2096"/>
                      </a:cubicBezTo>
                      <a:cubicBezTo>
                        <a:pt x="0" y="3768"/>
                        <a:pt x="1356" y="4930"/>
                        <a:pt x="3010" y="4930"/>
                      </a:cubicBezTo>
                      <a:cubicBezTo>
                        <a:pt x="4665" y="4930"/>
                        <a:pt x="6038" y="3768"/>
                        <a:pt x="6038" y="2096"/>
                      </a:cubicBezTo>
                      <a:cubicBezTo>
                        <a:pt x="6020" y="1761"/>
                        <a:pt x="5968" y="1427"/>
                        <a:pt x="5862" y="1128"/>
                      </a:cubicBezTo>
                      <a:cubicBezTo>
                        <a:pt x="5721" y="758"/>
                        <a:pt x="5387" y="511"/>
                        <a:pt x="4982" y="511"/>
                      </a:cubicBezTo>
                      <a:lnTo>
                        <a:pt x="3926" y="511"/>
                      </a:lnTo>
                      <a:cubicBezTo>
                        <a:pt x="3750" y="511"/>
                        <a:pt x="3574" y="441"/>
                        <a:pt x="3450" y="318"/>
                      </a:cubicBezTo>
                      <a:lnTo>
                        <a:pt x="3257" y="107"/>
                      </a:lnTo>
                      <a:cubicBezTo>
                        <a:pt x="3186" y="36"/>
                        <a:pt x="3098" y="1"/>
                        <a:pt x="3012" y="1"/>
                      </a:cubicBezTo>
                      <a:close/>
                    </a:path>
                  </a:pathLst>
                </a:custGeom>
                <a:solidFill>
                  <a:srgbClr val="FED2A4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136" name="Google Shape;1136;p34"/>
                <p:cNvSpPr/>
                <p:nvPr/>
              </p:nvSpPr>
              <p:spPr>
                <a:xfrm>
                  <a:off x="6060719" y="1568483"/>
                  <a:ext cx="176106" cy="196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27" h="4384" extrusionOk="0">
                      <a:moveTo>
                        <a:pt x="1954" y="0"/>
                      </a:moveTo>
                      <a:cubicBezTo>
                        <a:pt x="1638" y="71"/>
                        <a:pt x="1391" y="299"/>
                        <a:pt x="1286" y="599"/>
                      </a:cubicBezTo>
                      <a:cubicBezTo>
                        <a:pt x="1268" y="651"/>
                        <a:pt x="1250" y="704"/>
                        <a:pt x="1233" y="775"/>
                      </a:cubicBezTo>
                      <a:cubicBezTo>
                        <a:pt x="1180" y="757"/>
                        <a:pt x="1127" y="757"/>
                        <a:pt x="1092" y="757"/>
                      </a:cubicBezTo>
                      <a:cubicBezTo>
                        <a:pt x="1" y="757"/>
                        <a:pt x="1" y="2394"/>
                        <a:pt x="1092" y="2394"/>
                      </a:cubicBezTo>
                      <a:cubicBezTo>
                        <a:pt x="1127" y="2394"/>
                        <a:pt x="1180" y="2377"/>
                        <a:pt x="1233" y="2377"/>
                      </a:cubicBezTo>
                      <a:cubicBezTo>
                        <a:pt x="1567" y="3538"/>
                        <a:pt x="2641" y="4313"/>
                        <a:pt x="3926" y="4383"/>
                      </a:cubicBezTo>
                      <a:cubicBezTo>
                        <a:pt x="2342" y="3556"/>
                        <a:pt x="1514" y="1743"/>
                        <a:pt x="1954" y="0"/>
                      </a:cubicBezTo>
                      <a:close/>
                    </a:path>
                  </a:pathLst>
                </a:custGeom>
                <a:solidFill>
                  <a:srgbClr val="FFBD8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137" name="Google Shape;1137;p34"/>
                <p:cNvSpPr/>
                <p:nvPr/>
              </p:nvSpPr>
              <p:spPr>
                <a:xfrm>
                  <a:off x="6136502" y="1634760"/>
                  <a:ext cx="59240" cy="474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21" h="1057" extrusionOk="0">
                      <a:moveTo>
                        <a:pt x="669" y="1"/>
                      </a:moveTo>
                      <a:cubicBezTo>
                        <a:pt x="300" y="1"/>
                        <a:pt x="0" y="230"/>
                        <a:pt x="0" y="529"/>
                      </a:cubicBezTo>
                      <a:cubicBezTo>
                        <a:pt x="71" y="881"/>
                        <a:pt x="366" y="1057"/>
                        <a:pt x="661" y="1057"/>
                      </a:cubicBezTo>
                      <a:cubicBezTo>
                        <a:pt x="955" y="1057"/>
                        <a:pt x="1250" y="881"/>
                        <a:pt x="1321" y="529"/>
                      </a:cubicBezTo>
                      <a:cubicBezTo>
                        <a:pt x="1321" y="230"/>
                        <a:pt x="1039" y="1"/>
                        <a:pt x="669" y="1"/>
                      </a:cubicBezTo>
                      <a:close/>
                    </a:path>
                  </a:pathLst>
                </a:custGeom>
                <a:solidFill>
                  <a:srgbClr val="FF6468">
                    <a:alpha val="62360"/>
                  </a:srgbClr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138" name="Google Shape;1138;p34"/>
                <p:cNvSpPr/>
                <p:nvPr/>
              </p:nvSpPr>
              <p:spPr>
                <a:xfrm>
                  <a:off x="6295962" y="1634760"/>
                  <a:ext cx="59240" cy="466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21" h="1040" extrusionOk="0">
                      <a:moveTo>
                        <a:pt x="669" y="1"/>
                      </a:moveTo>
                      <a:cubicBezTo>
                        <a:pt x="300" y="1"/>
                        <a:pt x="0" y="230"/>
                        <a:pt x="0" y="529"/>
                      </a:cubicBezTo>
                      <a:cubicBezTo>
                        <a:pt x="0" y="811"/>
                        <a:pt x="300" y="1039"/>
                        <a:pt x="669" y="1039"/>
                      </a:cubicBezTo>
                      <a:cubicBezTo>
                        <a:pt x="1039" y="1039"/>
                        <a:pt x="1321" y="811"/>
                        <a:pt x="1321" y="529"/>
                      </a:cubicBezTo>
                      <a:cubicBezTo>
                        <a:pt x="1321" y="230"/>
                        <a:pt x="1039" y="1"/>
                        <a:pt x="669" y="1"/>
                      </a:cubicBezTo>
                      <a:close/>
                    </a:path>
                  </a:pathLst>
                </a:custGeom>
                <a:solidFill>
                  <a:srgbClr val="FF6468">
                    <a:alpha val="62360"/>
                  </a:srgbClr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139" name="Google Shape;1139;p34"/>
                <p:cNvSpPr/>
                <p:nvPr/>
              </p:nvSpPr>
              <p:spPr>
                <a:xfrm>
                  <a:off x="6163318" y="1612877"/>
                  <a:ext cx="40316" cy="258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99" h="577" extrusionOk="0">
                      <a:moveTo>
                        <a:pt x="450" y="0"/>
                      </a:moveTo>
                      <a:cubicBezTo>
                        <a:pt x="225" y="0"/>
                        <a:pt x="1" y="146"/>
                        <a:pt x="1" y="436"/>
                      </a:cubicBezTo>
                      <a:cubicBezTo>
                        <a:pt x="19" y="515"/>
                        <a:pt x="80" y="555"/>
                        <a:pt x="142" y="555"/>
                      </a:cubicBezTo>
                      <a:cubicBezTo>
                        <a:pt x="203" y="555"/>
                        <a:pt x="265" y="515"/>
                        <a:pt x="283" y="436"/>
                      </a:cubicBezTo>
                      <a:cubicBezTo>
                        <a:pt x="283" y="348"/>
                        <a:pt x="353" y="260"/>
                        <a:pt x="459" y="260"/>
                      </a:cubicBezTo>
                      <a:cubicBezTo>
                        <a:pt x="547" y="260"/>
                        <a:pt x="635" y="348"/>
                        <a:pt x="635" y="436"/>
                      </a:cubicBezTo>
                      <a:cubicBezTo>
                        <a:pt x="635" y="506"/>
                        <a:pt x="687" y="577"/>
                        <a:pt x="775" y="577"/>
                      </a:cubicBezTo>
                      <a:cubicBezTo>
                        <a:pt x="846" y="577"/>
                        <a:pt x="899" y="506"/>
                        <a:pt x="899" y="436"/>
                      </a:cubicBezTo>
                      <a:cubicBezTo>
                        <a:pt x="899" y="146"/>
                        <a:pt x="674" y="0"/>
                        <a:pt x="450" y="0"/>
                      </a:cubicBezTo>
                      <a:close/>
                    </a:path>
                  </a:pathLst>
                </a:custGeom>
                <a:solidFill>
                  <a:srgbClr val="30364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140" name="Google Shape;1140;p34"/>
                <p:cNvSpPr/>
                <p:nvPr/>
              </p:nvSpPr>
              <p:spPr>
                <a:xfrm>
                  <a:off x="6288070" y="1612877"/>
                  <a:ext cx="40271" cy="258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98" h="577" extrusionOk="0">
                      <a:moveTo>
                        <a:pt x="440" y="0"/>
                      </a:moveTo>
                      <a:cubicBezTo>
                        <a:pt x="220" y="0"/>
                        <a:pt x="0" y="146"/>
                        <a:pt x="0" y="436"/>
                      </a:cubicBezTo>
                      <a:cubicBezTo>
                        <a:pt x="18" y="515"/>
                        <a:pt x="79" y="555"/>
                        <a:pt x="141" y="555"/>
                      </a:cubicBezTo>
                      <a:cubicBezTo>
                        <a:pt x="203" y="555"/>
                        <a:pt x="264" y="515"/>
                        <a:pt x="282" y="436"/>
                      </a:cubicBezTo>
                      <a:cubicBezTo>
                        <a:pt x="282" y="348"/>
                        <a:pt x="352" y="260"/>
                        <a:pt x="458" y="260"/>
                      </a:cubicBezTo>
                      <a:cubicBezTo>
                        <a:pt x="546" y="260"/>
                        <a:pt x="634" y="348"/>
                        <a:pt x="634" y="436"/>
                      </a:cubicBezTo>
                      <a:cubicBezTo>
                        <a:pt x="634" y="504"/>
                        <a:pt x="683" y="572"/>
                        <a:pt x="765" y="577"/>
                      </a:cubicBezTo>
                      <a:lnTo>
                        <a:pt x="765" y="577"/>
                      </a:lnTo>
                      <a:cubicBezTo>
                        <a:pt x="833" y="572"/>
                        <a:pt x="897" y="504"/>
                        <a:pt x="880" y="436"/>
                      </a:cubicBezTo>
                      <a:cubicBezTo>
                        <a:pt x="880" y="146"/>
                        <a:pt x="660" y="0"/>
                        <a:pt x="440" y="0"/>
                      </a:cubicBezTo>
                      <a:close/>
                      <a:moveTo>
                        <a:pt x="765" y="577"/>
                      </a:moveTo>
                      <a:lnTo>
                        <a:pt x="765" y="577"/>
                      </a:lnTo>
                      <a:cubicBezTo>
                        <a:pt x="762" y="577"/>
                        <a:pt x="760" y="577"/>
                        <a:pt x="757" y="577"/>
                      </a:cubicBezTo>
                      <a:lnTo>
                        <a:pt x="775" y="577"/>
                      </a:lnTo>
                      <a:cubicBezTo>
                        <a:pt x="772" y="577"/>
                        <a:pt x="768" y="577"/>
                        <a:pt x="765" y="577"/>
                      </a:cubicBezTo>
                      <a:close/>
                    </a:path>
                  </a:pathLst>
                </a:custGeom>
                <a:solidFill>
                  <a:srgbClr val="30364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141" name="Google Shape;1141;p34"/>
                <p:cNvSpPr/>
                <p:nvPr/>
              </p:nvSpPr>
              <p:spPr>
                <a:xfrm>
                  <a:off x="6222376" y="1642697"/>
                  <a:ext cx="46146" cy="189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9" h="423" extrusionOk="0">
                      <a:moveTo>
                        <a:pt x="190" y="1"/>
                      </a:moveTo>
                      <a:cubicBezTo>
                        <a:pt x="93" y="1"/>
                        <a:pt x="1" y="124"/>
                        <a:pt x="92" y="229"/>
                      </a:cubicBezTo>
                      <a:cubicBezTo>
                        <a:pt x="194" y="348"/>
                        <a:pt x="346" y="418"/>
                        <a:pt x="515" y="422"/>
                      </a:cubicBezTo>
                      <a:lnTo>
                        <a:pt x="515" y="422"/>
                      </a:lnTo>
                      <a:cubicBezTo>
                        <a:pt x="684" y="418"/>
                        <a:pt x="835" y="348"/>
                        <a:pt x="937" y="229"/>
                      </a:cubicBezTo>
                      <a:cubicBezTo>
                        <a:pt x="1028" y="124"/>
                        <a:pt x="946" y="1"/>
                        <a:pt x="847" y="1"/>
                      </a:cubicBezTo>
                      <a:cubicBezTo>
                        <a:pt x="812" y="1"/>
                        <a:pt x="776" y="16"/>
                        <a:pt x="744" y="53"/>
                      </a:cubicBezTo>
                      <a:cubicBezTo>
                        <a:pt x="691" y="123"/>
                        <a:pt x="603" y="158"/>
                        <a:pt x="515" y="158"/>
                      </a:cubicBezTo>
                      <a:cubicBezTo>
                        <a:pt x="427" y="158"/>
                        <a:pt x="356" y="123"/>
                        <a:pt x="286" y="53"/>
                      </a:cubicBezTo>
                      <a:cubicBezTo>
                        <a:pt x="258" y="16"/>
                        <a:pt x="224" y="1"/>
                        <a:pt x="190" y="1"/>
                      </a:cubicBezTo>
                      <a:close/>
                      <a:moveTo>
                        <a:pt x="515" y="422"/>
                      </a:moveTo>
                      <a:cubicBezTo>
                        <a:pt x="509" y="422"/>
                        <a:pt x="503" y="422"/>
                        <a:pt x="497" y="422"/>
                      </a:cubicBezTo>
                      <a:lnTo>
                        <a:pt x="532" y="422"/>
                      </a:lnTo>
                      <a:cubicBezTo>
                        <a:pt x="526" y="422"/>
                        <a:pt x="521" y="422"/>
                        <a:pt x="515" y="422"/>
                      </a:cubicBezTo>
                      <a:close/>
                    </a:path>
                  </a:pathLst>
                </a:custGeom>
                <a:solidFill>
                  <a:srgbClr val="30364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142" name="Google Shape;1142;p34"/>
                <p:cNvSpPr/>
                <p:nvPr/>
              </p:nvSpPr>
              <p:spPr>
                <a:xfrm>
                  <a:off x="6097041" y="1497408"/>
                  <a:ext cx="55294" cy="616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33" h="1374" extrusionOk="0">
                      <a:moveTo>
                        <a:pt x="1056" y="1"/>
                      </a:moveTo>
                      <a:lnTo>
                        <a:pt x="0" y="863"/>
                      </a:lnTo>
                      <a:lnTo>
                        <a:pt x="71" y="1374"/>
                      </a:lnTo>
                      <a:lnTo>
                        <a:pt x="1232" y="89"/>
                      </a:lnTo>
                      <a:lnTo>
                        <a:pt x="1056" y="1"/>
                      </a:lnTo>
                      <a:close/>
                    </a:path>
                  </a:pathLst>
                </a:custGeom>
                <a:solidFill>
                  <a:srgbClr val="30364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</p:grpSp>
        </p:grpSp>
        <p:grpSp>
          <p:nvGrpSpPr>
            <p:cNvPr id="1143" name="Google Shape;1143;p34"/>
            <p:cNvGrpSpPr/>
            <p:nvPr/>
          </p:nvGrpSpPr>
          <p:grpSpPr>
            <a:xfrm>
              <a:off x="4649511" y="2975235"/>
              <a:ext cx="819244" cy="906705"/>
              <a:chOff x="6714297" y="3406656"/>
              <a:chExt cx="356876" cy="394976"/>
            </a:xfrm>
          </p:grpSpPr>
          <p:sp>
            <p:nvSpPr>
              <p:cNvPr id="1144" name="Google Shape;1144;p34"/>
              <p:cNvSpPr/>
              <p:nvPr/>
            </p:nvSpPr>
            <p:spPr>
              <a:xfrm>
                <a:off x="6789318" y="3717906"/>
                <a:ext cx="59240" cy="82963"/>
              </a:xfrm>
              <a:custGeom>
                <a:avLst/>
                <a:gdLst/>
                <a:ahLst/>
                <a:cxnLst/>
                <a:rect l="l" t="t" r="r" b="b"/>
                <a:pathLst>
                  <a:path w="1321" h="1850" extrusionOk="0">
                    <a:moveTo>
                      <a:pt x="951" y="1"/>
                    </a:moveTo>
                    <a:cubicBezTo>
                      <a:pt x="370" y="441"/>
                      <a:pt x="0" y="1128"/>
                      <a:pt x="0" y="1849"/>
                    </a:cubicBezTo>
                    <a:lnTo>
                      <a:pt x="951" y="1849"/>
                    </a:lnTo>
                    <a:lnTo>
                      <a:pt x="1321" y="934"/>
                    </a:lnTo>
                    <a:lnTo>
                      <a:pt x="951" y="1"/>
                    </a:lnTo>
                    <a:close/>
                  </a:path>
                </a:pathLst>
              </a:custGeom>
              <a:solidFill>
                <a:srgbClr val="DA9D8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45" name="Google Shape;1145;p34"/>
              <p:cNvSpPr/>
              <p:nvPr/>
            </p:nvSpPr>
            <p:spPr>
              <a:xfrm>
                <a:off x="6944024" y="3717906"/>
                <a:ext cx="59240" cy="83726"/>
              </a:xfrm>
              <a:custGeom>
                <a:avLst/>
                <a:gdLst/>
                <a:ahLst/>
                <a:cxnLst/>
                <a:rect l="l" t="t" r="r" b="b"/>
                <a:pathLst>
                  <a:path w="1321" h="1867" extrusionOk="0">
                    <a:moveTo>
                      <a:pt x="370" y="1"/>
                    </a:moveTo>
                    <a:lnTo>
                      <a:pt x="1" y="1040"/>
                    </a:lnTo>
                    <a:lnTo>
                      <a:pt x="353" y="1867"/>
                    </a:lnTo>
                    <a:lnTo>
                      <a:pt x="1321" y="1867"/>
                    </a:lnTo>
                    <a:cubicBezTo>
                      <a:pt x="1321" y="1128"/>
                      <a:pt x="951" y="441"/>
                      <a:pt x="370" y="1"/>
                    </a:cubicBezTo>
                    <a:close/>
                  </a:path>
                </a:pathLst>
              </a:custGeom>
              <a:solidFill>
                <a:srgbClr val="DA9D8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46" name="Google Shape;1146;p34"/>
              <p:cNvSpPr/>
              <p:nvPr/>
            </p:nvSpPr>
            <p:spPr>
              <a:xfrm>
                <a:off x="6831918" y="3717906"/>
                <a:ext cx="128750" cy="83726"/>
              </a:xfrm>
              <a:custGeom>
                <a:avLst/>
                <a:gdLst/>
                <a:ahLst/>
                <a:cxnLst/>
                <a:rect l="l" t="t" r="r" b="b"/>
                <a:pathLst>
                  <a:path w="2871" h="1867" extrusionOk="0">
                    <a:moveTo>
                      <a:pt x="1" y="1"/>
                    </a:moveTo>
                    <a:lnTo>
                      <a:pt x="1" y="1867"/>
                    </a:lnTo>
                    <a:lnTo>
                      <a:pt x="2870" y="1867"/>
                    </a:lnTo>
                    <a:lnTo>
                      <a:pt x="287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47" name="Google Shape;1147;p34"/>
              <p:cNvSpPr/>
              <p:nvPr/>
            </p:nvSpPr>
            <p:spPr>
              <a:xfrm>
                <a:off x="6851649" y="3698175"/>
                <a:ext cx="76640" cy="65608"/>
              </a:xfrm>
              <a:custGeom>
                <a:avLst/>
                <a:gdLst/>
                <a:ahLst/>
                <a:cxnLst/>
                <a:rect l="l" t="t" r="r" b="b"/>
                <a:pathLst>
                  <a:path w="1709" h="1463" extrusionOk="0">
                    <a:moveTo>
                      <a:pt x="969" y="1"/>
                    </a:moveTo>
                    <a:cubicBezTo>
                      <a:pt x="318" y="1"/>
                      <a:pt x="1" y="793"/>
                      <a:pt x="459" y="1251"/>
                    </a:cubicBezTo>
                    <a:cubicBezTo>
                      <a:pt x="605" y="1397"/>
                      <a:pt x="785" y="1462"/>
                      <a:pt x="963" y="1462"/>
                    </a:cubicBezTo>
                    <a:cubicBezTo>
                      <a:pt x="1342" y="1462"/>
                      <a:pt x="1708" y="1166"/>
                      <a:pt x="1708" y="723"/>
                    </a:cubicBezTo>
                    <a:cubicBezTo>
                      <a:pt x="1708" y="318"/>
                      <a:pt x="1374" y="1"/>
                      <a:pt x="969" y="1"/>
                    </a:cubicBezTo>
                    <a:close/>
                  </a:path>
                </a:pathLst>
              </a:custGeom>
              <a:solidFill>
                <a:srgbClr val="C7856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48" name="Google Shape;1148;p34"/>
              <p:cNvSpPr/>
              <p:nvPr/>
            </p:nvSpPr>
            <p:spPr>
              <a:xfrm>
                <a:off x="6730888" y="3406656"/>
                <a:ext cx="330822" cy="191354"/>
              </a:xfrm>
              <a:custGeom>
                <a:avLst/>
                <a:gdLst/>
                <a:ahLst/>
                <a:cxnLst/>
                <a:rect l="l" t="t" r="r" b="b"/>
                <a:pathLst>
                  <a:path w="7377" h="4267" extrusionOk="0">
                    <a:moveTo>
                      <a:pt x="3111" y="1"/>
                    </a:moveTo>
                    <a:cubicBezTo>
                      <a:pt x="2763" y="1"/>
                      <a:pt x="2426" y="176"/>
                      <a:pt x="2236" y="499"/>
                    </a:cubicBezTo>
                    <a:cubicBezTo>
                      <a:pt x="2194" y="494"/>
                      <a:pt x="2151" y="491"/>
                      <a:pt x="2110" y="491"/>
                    </a:cubicBezTo>
                    <a:cubicBezTo>
                      <a:pt x="1581" y="491"/>
                      <a:pt x="1123" y="894"/>
                      <a:pt x="1074" y="1432"/>
                    </a:cubicBezTo>
                    <a:cubicBezTo>
                      <a:pt x="511" y="1608"/>
                      <a:pt x="212" y="2224"/>
                      <a:pt x="423" y="2770"/>
                    </a:cubicBezTo>
                    <a:cubicBezTo>
                      <a:pt x="1" y="3175"/>
                      <a:pt x="1" y="3861"/>
                      <a:pt x="423" y="4266"/>
                    </a:cubicBezTo>
                    <a:lnTo>
                      <a:pt x="6954" y="4266"/>
                    </a:lnTo>
                    <a:cubicBezTo>
                      <a:pt x="7376" y="3861"/>
                      <a:pt x="7376" y="3175"/>
                      <a:pt x="6954" y="2770"/>
                    </a:cubicBezTo>
                    <a:cubicBezTo>
                      <a:pt x="7165" y="2224"/>
                      <a:pt x="6866" y="1608"/>
                      <a:pt x="6303" y="1432"/>
                    </a:cubicBezTo>
                    <a:cubicBezTo>
                      <a:pt x="6270" y="894"/>
                      <a:pt x="5799" y="491"/>
                      <a:pt x="5268" y="491"/>
                    </a:cubicBezTo>
                    <a:cubicBezTo>
                      <a:pt x="5226" y="491"/>
                      <a:pt x="5183" y="494"/>
                      <a:pt x="5141" y="499"/>
                    </a:cubicBezTo>
                    <a:cubicBezTo>
                      <a:pt x="4951" y="176"/>
                      <a:pt x="4614" y="1"/>
                      <a:pt x="4271" y="1"/>
                    </a:cubicBezTo>
                    <a:cubicBezTo>
                      <a:pt x="4072" y="1"/>
                      <a:pt x="3872" y="60"/>
                      <a:pt x="3697" y="182"/>
                    </a:cubicBezTo>
                    <a:cubicBezTo>
                      <a:pt x="3517" y="60"/>
                      <a:pt x="3312" y="1"/>
                      <a:pt x="3111" y="1"/>
                    </a:cubicBezTo>
                    <a:close/>
                  </a:path>
                </a:pathLst>
              </a:custGeom>
              <a:solidFill>
                <a:srgbClr val="475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49" name="Google Shape;1149;p34"/>
              <p:cNvSpPr/>
              <p:nvPr/>
            </p:nvSpPr>
            <p:spPr>
              <a:xfrm>
                <a:off x="6730888" y="3406746"/>
                <a:ext cx="152428" cy="191264"/>
              </a:xfrm>
              <a:custGeom>
                <a:avLst/>
                <a:gdLst/>
                <a:ahLst/>
                <a:cxnLst/>
                <a:rect l="l" t="t" r="r" b="b"/>
                <a:pathLst>
                  <a:path w="3399" h="4265" extrusionOk="0">
                    <a:moveTo>
                      <a:pt x="3108" y="1"/>
                    </a:moveTo>
                    <a:cubicBezTo>
                      <a:pt x="2751" y="1"/>
                      <a:pt x="2417" y="178"/>
                      <a:pt x="2236" y="497"/>
                    </a:cubicBezTo>
                    <a:cubicBezTo>
                      <a:pt x="2186" y="490"/>
                      <a:pt x="2137" y="486"/>
                      <a:pt x="2088" y="486"/>
                    </a:cubicBezTo>
                    <a:cubicBezTo>
                      <a:pt x="1568" y="486"/>
                      <a:pt x="1123" y="899"/>
                      <a:pt x="1074" y="1430"/>
                    </a:cubicBezTo>
                    <a:cubicBezTo>
                      <a:pt x="511" y="1606"/>
                      <a:pt x="212" y="2222"/>
                      <a:pt x="423" y="2768"/>
                    </a:cubicBezTo>
                    <a:cubicBezTo>
                      <a:pt x="1" y="3173"/>
                      <a:pt x="1" y="3859"/>
                      <a:pt x="423" y="4264"/>
                    </a:cubicBezTo>
                    <a:lnTo>
                      <a:pt x="1462" y="4264"/>
                    </a:lnTo>
                    <a:lnTo>
                      <a:pt x="1462" y="4176"/>
                    </a:lnTo>
                    <a:lnTo>
                      <a:pt x="1444" y="4176"/>
                    </a:lnTo>
                    <a:cubicBezTo>
                      <a:pt x="1444" y="2434"/>
                      <a:pt x="2201" y="832"/>
                      <a:pt x="3398" y="39"/>
                    </a:cubicBezTo>
                    <a:cubicBezTo>
                      <a:pt x="3301" y="13"/>
                      <a:pt x="3204" y="1"/>
                      <a:pt x="3108" y="1"/>
                    </a:cubicBezTo>
                    <a:close/>
                  </a:path>
                </a:pathLst>
              </a:custGeom>
              <a:solidFill>
                <a:srgbClr val="30364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50" name="Google Shape;1150;p34"/>
              <p:cNvSpPr/>
              <p:nvPr/>
            </p:nvSpPr>
            <p:spPr>
              <a:xfrm>
                <a:off x="6981916" y="3567146"/>
                <a:ext cx="84533" cy="72470"/>
              </a:xfrm>
              <a:custGeom>
                <a:avLst/>
                <a:gdLst/>
                <a:ahLst/>
                <a:cxnLst/>
                <a:rect l="l" t="t" r="r" b="b"/>
                <a:pathLst>
                  <a:path w="1885" h="1616" extrusionOk="0">
                    <a:moveTo>
                      <a:pt x="1074" y="1"/>
                    </a:moveTo>
                    <a:cubicBezTo>
                      <a:pt x="353" y="1"/>
                      <a:pt x="0" y="881"/>
                      <a:pt x="511" y="1374"/>
                    </a:cubicBezTo>
                    <a:cubicBezTo>
                      <a:pt x="672" y="1540"/>
                      <a:pt x="874" y="1615"/>
                      <a:pt x="1073" y="1615"/>
                    </a:cubicBezTo>
                    <a:cubicBezTo>
                      <a:pt x="1485" y="1615"/>
                      <a:pt x="1884" y="1297"/>
                      <a:pt x="1884" y="810"/>
                    </a:cubicBezTo>
                    <a:cubicBezTo>
                      <a:pt x="1884" y="370"/>
                      <a:pt x="1514" y="1"/>
                      <a:pt x="1074" y="1"/>
                    </a:cubicBezTo>
                    <a:close/>
                  </a:path>
                </a:pathLst>
              </a:custGeom>
              <a:solidFill>
                <a:srgbClr val="C7856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51" name="Google Shape;1151;p34"/>
              <p:cNvSpPr/>
              <p:nvPr/>
            </p:nvSpPr>
            <p:spPr>
              <a:xfrm>
                <a:off x="6722234" y="3493964"/>
                <a:ext cx="348939" cy="240593"/>
              </a:xfrm>
              <a:custGeom>
                <a:avLst/>
                <a:gdLst/>
                <a:ahLst/>
                <a:cxnLst/>
                <a:rect l="l" t="t" r="r" b="b"/>
                <a:pathLst>
                  <a:path w="7781" h="5365" extrusionOk="0">
                    <a:moveTo>
                      <a:pt x="2789" y="1"/>
                    </a:moveTo>
                    <a:cubicBezTo>
                      <a:pt x="2401" y="1"/>
                      <a:pt x="2019" y="153"/>
                      <a:pt x="1743" y="453"/>
                    </a:cubicBezTo>
                    <a:cubicBezTo>
                      <a:pt x="0" y="2319"/>
                      <a:pt x="1338" y="5365"/>
                      <a:pt x="3890" y="5365"/>
                    </a:cubicBezTo>
                    <a:cubicBezTo>
                      <a:pt x="6443" y="5365"/>
                      <a:pt x="7781" y="2319"/>
                      <a:pt x="6038" y="453"/>
                    </a:cubicBezTo>
                    <a:cubicBezTo>
                      <a:pt x="5762" y="153"/>
                      <a:pt x="5380" y="1"/>
                      <a:pt x="4992" y="1"/>
                    </a:cubicBezTo>
                    <a:cubicBezTo>
                      <a:pt x="4810" y="1"/>
                      <a:pt x="4627" y="34"/>
                      <a:pt x="4454" y="101"/>
                    </a:cubicBezTo>
                    <a:lnTo>
                      <a:pt x="4436" y="101"/>
                    </a:lnTo>
                    <a:cubicBezTo>
                      <a:pt x="4260" y="180"/>
                      <a:pt x="4075" y="220"/>
                      <a:pt x="3890" y="220"/>
                    </a:cubicBezTo>
                    <a:cubicBezTo>
                      <a:pt x="3706" y="220"/>
                      <a:pt x="3521" y="180"/>
                      <a:pt x="3345" y="101"/>
                    </a:cubicBezTo>
                    <a:lnTo>
                      <a:pt x="3327" y="101"/>
                    </a:lnTo>
                    <a:cubicBezTo>
                      <a:pt x="3153" y="34"/>
                      <a:pt x="2971" y="1"/>
                      <a:pt x="2789" y="1"/>
                    </a:cubicBezTo>
                    <a:close/>
                  </a:path>
                </a:pathLst>
              </a:custGeom>
              <a:solidFill>
                <a:srgbClr val="DA9D8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52" name="Google Shape;1152;p34"/>
              <p:cNvSpPr/>
              <p:nvPr/>
            </p:nvSpPr>
            <p:spPr>
              <a:xfrm>
                <a:off x="6714297" y="3504816"/>
                <a:ext cx="117673" cy="213148"/>
              </a:xfrm>
              <a:custGeom>
                <a:avLst/>
                <a:gdLst/>
                <a:ahLst/>
                <a:cxnLst/>
                <a:rect l="l" t="t" r="r" b="b"/>
                <a:pathLst>
                  <a:path w="2624" h="4753" extrusionOk="0">
                    <a:moveTo>
                      <a:pt x="2149" y="0"/>
                    </a:moveTo>
                    <a:lnTo>
                      <a:pt x="2149" y="0"/>
                    </a:lnTo>
                    <a:cubicBezTo>
                      <a:pt x="2061" y="70"/>
                      <a:pt x="1990" y="141"/>
                      <a:pt x="1920" y="229"/>
                    </a:cubicBezTo>
                    <a:cubicBezTo>
                      <a:pt x="1603" y="563"/>
                      <a:pt x="1374" y="968"/>
                      <a:pt x="1233" y="1426"/>
                    </a:cubicBezTo>
                    <a:cubicBezTo>
                      <a:pt x="1180" y="1408"/>
                      <a:pt x="1128" y="1408"/>
                      <a:pt x="1075" y="1408"/>
                    </a:cubicBezTo>
                    <a:cubicBezTo>
                      <a:pt x="1" y="1408"/>
                      <a:pt x="1" y="3010"/>
                      <a:pt x="1075" y="3010"/>
                    </a:cubicBezTo>
                    <a:cubicBezTo>
                      <a:pt x="1128" y="3010"/>
                      <a:pt x="1180" y="3010"/>
                      <a:pt x="1233" y="2993"/>
                    </a:cubicBezTo>
                    <a:cubicBezTo>
                      <a:pt x="1462" y="3750"/>
                      <a:pt x="1955" y="4383"/>
                      <a:pt x="2624" y="4753"/>
                    </a:cubicBezTo>
                    <a:cubicBezTo>
                      <a:pt x="2096" y="3926"/>
                      <a:pt x="1797" y="2957"/>
                      <a:pt x="1814" y="1989"/>
                    </a:cubicBezTo>
                    <a:cubicBezTo>
                      <a:pt x="1814" y="1303"/>
                      <a:pt x="1920" y="634"/>
                      <a:pt x="2149" y="0"/>
                    </a:cubicBezTo>
                    <a:close/>
                  </a:path>
                </a:pathLst>
              </a:custGeom>
              <a:solidFill>
                <a:srgbClr val="C7856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53" name="Google Shape;1153;p34"/>
              <p:cNvSpPr/>
              <p:nvPr/>
            </p:nvSpPr>
            <p:spPr>
              <a:xfrm>
                <a:off x="6781426" y="3598670"/>
                <a:ext cx="71797" cy="57985"/>
              </a:xfrm>
              <a:custGeom>
                <a:avLst/>
                <a:gdLst/>
                <a:ahLst/>
                <a:cxnLst/>
                <a:rect l="l" t="t" r="r" b="b"/>
                <a:pathLst>
                  <a:path w="1601" h="1293" extrusionOk="0">
                    <a:moveTo>
                      <a:pt x="915" y="1"/>
                    </a:moveTo>
                    <a:cubicBezTo>
                      <a:pt x="904" y="1"/>
                      <a:pt x="892" y="1"/>
                      <a:pt x="880" y="2"/>
                    </a:cubicBezTo>
                    <a:cubicBezTo>
                      <a:pt x="264" y="2"/>
                      <a:pt x="0" y="776"/>
                      <a:pt x="476" y="1146"/>
                    </a:cubicBezTo>
                    <a:cubicBezTo>
                      <a:pt x="600" y="1248"/>
                      <a:pt x="740" y="1292"/>
                      <a:pt x="875" y="1292"/>
                    </a:cubicBezTo>
                    <a:cubicBezTo>
                      <a:pt x="1254" y="1292"/>
                      <a:pt x="1600" y="941"/>
                      <a:pt x="1497" y="512"/>
                    </a:cubicBezTo>
                    <a:cubicBezTo>
                      <a:pt x="1463" y="208"/>
                      <a:pt x="1201" y="1"/>
                      <a:pt x="915" y="1"/>
                    </a:cubicBezTo>
                    <a:close/>
                  </a:path>
                </a:pathLst>
              </a:custGeom>
              <a:solidFill>
                <a:srgbClr val="FF6468">
                  <a:alpha val="62360"/>
                </a:srgb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54" name="Google Shape;1154;p34"/>
              <p:cNvSpPr/>
              <p:nvPr/>
            </p:nvSpPr>
            <p:spPr>
              <a:xfrm>
                <a:off x="6932993" y="3598670"/>
                <a:ext cx="71797" cy="57985"/>
              </a:xfrm>
              <a:custGeom>
                <a:avLst/>
                <a:gdLst/>
                <a:ahLst/>
                <a:cxnLst/>
                <a:rect l="l" t="t" r="r" b="b"/>
                <a:pathLst>
                  <a:path w="1601" h="1293" extrusionOk="0">
                    <a:moveTo>
                      <a:pt x="915" y="1"/>
                    </a:moveTo>
                    <a:cubicBezTo>
                      <a:pt x="903" y="1"/>
                      <a:pt x="892" y="1"/>
                      <a:pt x="880" y="2"/>
                    </a:cubicBezTo>
                    <a:cubicBezTo>
                      <a:pt x="264" y="2"/>
                      <a:pt x="0" y="776"/>
                      <a:pt x="475" y="1146"/>
                    </a:cubicBezTo>
                    <a:cubicBezTo>
                      <a:pt x="600" y="1248"/>
                      <a:pt x="740" y="1292"/>
                      <a:pt x="875" y="1292"/>
                    </a:cubicBezTo>
                    <a:cubicBezTo>
                      <a:pt x="1254" y="1292"/>
                      <a:pt x="1600" y="941"/>
                      <a:pt x="1496" y="512"/>
                    </a:cubicBezTo>
                    <a:cubicBezTo>
                      <a:pt x="1463" y="208"/>
                      <a:pt x="1201" y="1"/>
                      <a:pt x="915" y="1"/>
                    </a:cubicBezTo>
                    <a:close/>
                  </a:path>
                </a:pathLst>
              </a:custGeom>
              <a:solidFill>
                <a:srgbClr val="FF6468">
                  <a:alpha val="62360"/>
                </a:srgb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55" name="Google Shape;1155;p34"/>
              <p:cNvSpPr/>
              <p:nvPr/>
            </p:nvSpPr>
            <p:spPr>
              <a:xfrm>
                <a:off x="6831156" y="3583155"/>
                <a:ext cx="11884" cy="22736"/>
              </a:xfrm>
              <a:custGeom>
                <a:avLst/>
                <a:gdLst/>
                <a:ahLst/>
                <a:cxnLst/>
                <a:rect l="l" t="t" r="r" b="b"/>
                <a:pathLst>
                  <a:path w="265" h="507" extrusionOk="0">
                    <a:moveTo>
                      <a:pt x="132" y="0"/>
                    </a:moveTo>
                    <a:cubicBezTo>
                      <a:pt x="71" y="0"/>
                      <a:pt x="9" y="40"/>
                      <a:pt x="0" y="119"/>
                    </a:cubicBezTo>
                    <a:lnTo>
                      <a:pt x="0" y="365"/>
                    </a:lnTo>
                    <a:cubicBezTo>
                      <a:pt x="0" y="436"/>
                      <a:pt x="53" y="506"/>
                      <a:pt x="123" y="506"/>
                    </a:cubicBezTo>
                    <a:cubicBezTo>
                      <a:pt x="194" y="506"/>
                      <a:pt x="264" y="436"/>
                      <a:pt x="264" y="365"/>
                    </a:cubicBezTo>
                    <a:lnTo>
                      <a:pt x="264" y="119"/>
                    </a:lnTo>
                    <a:cubicBezTo>
                      <a:pt x="256" y="40"/>
                      <a:pt x="194" y="0"/>
                      <a:pt x="132" y="0"/>
                    </a:cubicBezTo>
                    <a:close/>
                  </a:path>
                </a:pathLst>
              </a:custGeom>
              <a:solidFill>
                <a:srgbClr val="30364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56" name="Google Shape;1156;p34"/>
              <p:cNvSpPr/>
              <p:nvPr/>
            </p:nvSpPr>
            <p:spPr>
              <a:xfrm>
                <a:off x="6949540" y="3583155"/>
                <a:ext cx="12691" cy="22736"/>
              </a:xfrm>
              <a:custGeom>
                <a:avLst/>
                <a:gdLst/>
                <a:ahLst/>
                <a:cxnLst/>
                <a:rect l="l" t="t" r="r" b="b"/>
                <a:pathLst>
                  <a:path w="283" h="507" extrusionOk="0">
                    <a:moveTo>
                      <a:pt x="144" y="0"/>
                    </a:moveTo>
                    <a:cubicBezTo>
                      <a:pt x="84" y="0"/>
                      <a:pt x="27" y="40"/>
                      <a:pt x="18" y="119"/>
                    </a:cubicBezTo>
                    <a:lnTo>
                      <a:pt x="18" y="365"/>
                    </a:lnTo>
                    <a:cubicBezTo>
                      <a:pt x="1" y="436"/>
                      <a:pt x="71" y="506"/>
                      <a:pt x="142" y="506"/>
                    </a:cubicBezTo>
                    <a:cubicBezTo>
                      <a:pt x="212" y="506"/>
                      <a:pt x="282" y="436"/>
                      <a:pt x="282" y="365"/>
                    </a:cubicBezTo>
                    <a:lnTo>
                      <a:pt x="282" y="119"/>
                    </a:lnTo>
                    <a:cubicBezTo>
                      <a:pt x="265" y="40"/>
                      <a:pt x="203" y="0"/>
                      <a:pt x="144" y="0"/>
                    </a:cubicBezTo>
                    <a:close/>
                  </a:path>
                </a:pathLst>
              </a:custGeom>
              <a:solidFill>
                <a:srgbClr val="30364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57" name="Google Shape;1157;p34"/>
              <p:cNvSpPr/>
              <p:nvPr/>
            </p:nvSpPr>
            <p:spPr>
              <a:xfrm>
                <a:off x="6872859" y="3593244"/>
                <a:ext cx="46728" cy="18969"/>
              </a:xfrm>
              <a:custGeom>
                <a:avLst/>
                <a:gdLst/>
                <a:ahLst/>
                <a:cxnLst/>
                <a:rect l="l" t="t" r="r" b="b"/>
                <a:pathLst>
                  <a:path w="1042" h="423" extrusionOk="0">
                    <a:moveTo>
                      <a:pt x="181" y="1"/>
                    </a:moveTo>
                    <a:cubicBezTo>
                      <a:pt x="82" y="1"/>
                      <a:pt x="0" y="124"/>
                      <a:pt x="91" y="228"/>
                    </a:cubicBezTo>
                    <a:cubicBezTo>
                      <a:pt x="197" y="352"/>
                      <a:pt x="355" y="422"/>
                      <a:pt x="531" y="422"/>
                    </a:cubicBezTo>
                    <a:cubicBezTo>
                      <a:pt x="707" y="422"/>
                      <a:pt x="866" y="352"/>
                      <a:pt x="989" y="228"/>
                    </a:cubicBezTo>
                    <a:cubicBezTo>
                      <a:pt x="1042" y="176"/>
                      <a:pt x="1024" y="88"/>
                      <a:pt x="971" y="35"/>
                    </a:cubicBezTo>
                    <a:cubicBezTo>
                      <a:pt x="949" y="13"/>
                      <a:pt x="921" y="3"/>
                      <a:pt x="892" y="3"/>
                    </a:cubicBezTo>
                    <a:cubicBezTo>
                      <a:pt x="851" y="3"/>
                      <a:pt x="808" y="22"/>
                      <a:pt x="778" y="52"/>
                    </a:cubicBezTo>
                    <a:cubicBezTo>
                      <a:pt x="725" y="123"/>
                      <a:pt x="637" y="158"/>
                      <a:pt x="531" y="158"/>
                    </a:cubicBezTo>
                    <a:cubicBezTo>
                      <a:pt x="443" y="158"/>
                      <a:pt x="355" y="123"/>
                      <a:pt x="285" y="52"/>
                    </a:cubicBezTo>
                    <a:cubicBezTo>
                      <a:pt x="253" y="16"/>
                      <a:pt x="216" y="1"/>
                      <a:pt x="181" y="1"/>
                    </a:cubicBezTo>
                    <a:close/>
                  </a:path>
                </a:pathLst>
              </a:custGeom>
              <a:solidFill>
                <a:srgbClr val="30364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116" name="Group 115"/>
            <p:cNvGrpSpPr/>
            <p:nvPr/>
          </p:nvGrpSpPr>
          <p:grpSpPr>
            <a:xfrm>
              <a:off x="1402625" y="4707904"/>
              <a:ext cx="4636800" cy="2044000"/>
              <a:chOff x="1317061" y="1121733"/>
              <a:chExt cx="4636800" cy="2044000"/>
            </a:xfrm>
          </p:grpSpPr>
          <p:grpSp>
            <p:nvGrpSpPr>
              <p:cNvPr id="117" name="Google Shape;1117;p34"/>
              <p:cNvGrpSpPr/>
              <p:nvPr/>
            </p:nvGrpSpPr>
            <p:grpSpPr>
              <a:xfrm>
                <a:off x="1317061" y="1121733"/>
                <a:ext cx="4636800" cy="2044000"/>
                <a:chOff x="987796" y="1332188"/>
                <a:chExt cx="3477600" cy="1533000"/>
              </a:xfrm>
            </p:grpSpPr>
            <p:sp>
              <p:nvSpPr>
                <p:cNvPr id="138" name="Google Shape;1118;p34"/>
                <p:cNvSpPr/>
                <p:nvPr/>
              </p:nvSpPr>
              <p:spPr>
                <a:xfrm rot="-5400000">
                  <a:off x="1960096" y="359888"/>
                  <a:ext cx="1533000" cy="3477600"/>
                </a:xfrm>
                <a:prstGeom prst="roundRect">
                  <a:avLst>
                    <a:gd name="adj" fmla="val 6143"/>
                  </a:avLst>
                </a:prstGeom>
                <a:solidFill>
                  <a:srgbClr val="92D050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39" name="Google Shape;1120;p34"/>
                <p:cNvSpPr txBox="1"/>
                <p:nvPr/>
              </p:nvSpPr>
              <p:spPr>
                <a:xfrm>
                  <a:off x="1186345" y="1886384"/>
                  <a:ext cx="2009400" cy="4557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r>
                    <a:rPr lang="en" sz="2667" b="1" dirty="0" smtClean="0">
                      <a:solidFill>
                        <a:schemeClr val="lt1"/>
                      </a:solidFill>
                      <a:latin typeface="Fira Sans Extra Condensed"/>
                      <a:ea typeface="Fira Sans Extra Condensed"/>
                      <a:cs typeface="Fira Sans Extra Condensed"/>
                      <a:sym typeface="Fira Sans Extra Condensed"/>
                    </a:rPr>
                    <a:t>Excuse me</a:t>
                  </a:r>
                  <a:endParaRPr sz="2667" b="1" dirty="0">
                    <a:solidFill>
                      <a:schemeClr val="lt1"/>
                    </a:solidFill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endParaRPr>
                </a:p>
              </p:txBody>
            </p:sp>
            <p:sp>
              <p:nvSpPr>
                <p:cNvPr id="140" name="Google Shape;1122;p34"/>
                <p:cNvSpPr/>
                <p:nvPr/>
              </p:nvSpPr>
              <p:spPr>
                <a:xfrm>
                  <a:off x="3191404" y="1552213"/>
                  <a:ext cx="1096800" cy="10968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</p:grpSp>
          <p:grpSp>
            <p:nvGrpSpPr>
              <p:cNvPr id="118" name="Google Shape;1123;p34"/>
              <p:cNvGrpSpPr/>
              <p:nvPr/>
            </p:nvGrpSpPr>
            <p:grpSpPr>
              <a:xfrm>
                <a:off x="4579509" y="1751208"/>
                <a:ext cx="822812" cy="848134"/>
                <a:chOff x="6060719" y="1472162"/>
                <a:chExt cx="358430" cy="369461"/>
              </a:xfrm>
            </p:grpSpPr>
            <p:sp>
              <p:nvSpPr>
                <p:cNvPr id="119" name="Google Shape;1124;p34"/>
                <p:cNvSpPr/>
                <p:nvPr/>
              </p:nvSpPr>
              <p:spPr>
                <a:xfrm>
                  <a:off x="6145202" y="1748435"/>
                  <a:ext cx="116866" cy="931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06" h="2078" extrusionOk="0">
                      <a:moveTo>
                        <a:pt x="704" y="1"/>
                      </a:moveTo>
                      <a:cubicBezTo>
                        <a:pt x="370" y="247"/>
                        <a:pt x="123" y="582"/>
                        <a:pt x="0" y="986"/>
                      </a:cubicBezTo>
                      <a:lnTo>
                        <a:pt x="792" y="2078"/>
                      </a:lnTo>
                      <a:lnTo>
                        <a:pt x="1584" y="2078"/>
                      </a:lnTo>
                      <a:lnTo>
                        <a:pt x="2605" y="1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20" name="Google Shape;1125;p34"/>
                <p:cNvSpPr/>
                <p:nvPr/>
              </p:nvSpPr>
              <p:spPr>
                <a:xfrm>
                  <a:off x="6159372" y="1748435"/>
                  <a:ext cx="102695" cy="411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0" h="917" extrusionOk="0">
                      <a:moveTo>
                        <a:pt x="388" y="1"/>
                      </a:moveTo>
                      <a:cubicBezTo>
                        <a:pt x="230" y="106"/>
                        <a:pt x="107" y="229"/>
                        <a:pt x="1" y="388"/>
                      </a:cubicBezTo>
                      <a:cubicBezTo>
                        <a:pt x="547" y="722"/>
                        <a:pt x="1180" y="898"/>
                        <a:pt x="1832" y="916"/>
                      </a:cubicBezTo>
                      <a:lnTo>
                        <a:pt x="1849" y="916"/>
                      </a:lnTo>
                      <a:lnTo>
                        <a:pt x="2289" y="1"/>
                      </a:lnTo>
                      <a:close/>
                    </a:path>
                  </a:pathLst>
                </a:custGeom>
                <a:solidFill>
                  <a:srgbClr val="FFFFFF">
                    <a:alpha val="14040"/>
                  </a:srgbClr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21" name="Google Shape;1126;p34"/>
                <p:cNvSpPr/>
                <p:nvPr/>
              </p:nvSpPr>
              <p:spPr>
                <a:xfrm>
                  <a:off x="6216232" y="1748435"/>
                  <a:ext cx="131082" cy="931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23" h="2078" extrusionOk="0">
                      <a:moveTo>
                        <a:pt x="1021" y="1"/>
                      </a:moveTo>
                      <a:lnTo>
                        <a:pt x="440" y="582"/>
                      </a:lnTo>
                      <a:cubicBezTo>
                        <a:pt x="159" y="863"/>
                        <a:pt x="0" y="1250"/>
                        <a:pt x="0" y="1638"/>
                      </a:cubicBezTo>
                      <a:lnTo>
                        <a:pt x="0" y="2078"/>
                      </a:lnTo>
                      <a:lnTo>
                        <a:pt x="2130" y="2078"/>
                      </a:lnTo>
                      <a:lnTo>
                        <a:pt x="2922" y="986"/>
                      </a:lnTo>
                      <a:cubicBezTo>
                        <a:pt x="2799" y="599"/>
                        <a:pt x="2553" y="247"/>
                        <a:pt x="2218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22" name="Google Shape;1127;p34"/>
                <p:cNvSpPr/>
                <p:nvPr/>
              </p:nvSpPr>
              <p:spPr>
                <a:xfrm>
                  <a:off x="6136502" y="1792649"/>
                  <a:ext cx="44262" cy="489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7" h="1092" extrusionOk="0">
                      <a:moveTo>
                        <a:pt x="194" y="0"/>
                      </a:moveTo>
                      <a:cubicBezTo>
                        <a:pt x="71" y="353"/>
                        <a:pt x="0" y="722"/>
                        <a:pt x="18" y="1092"/>
                      </a:cubicBezTo>
                      <a:lnTo>
                        <a:pt x="986" y="1092"/>
                      </a:lnTo>
                      <a:lnTo>
                        <a:pt x="986" y="194"/>
                      </a:lnTo>
                      <a:lnTo>
                        <a:pt x="194" y="0"/>
                      </a:lnTo>
                      <a:close/>
                    </a:path>
                  </a:pathLst>
                </a:custGeom>
                <a:solidFill>
                  <a:srgbClr val="FED2A4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23" name="Google Shape;1128;p34"/>
                <p:cNvSpPr/>
                <p:nvPr/>
              </p:nvSpPr>
              <p:spPr>
                <a:xfrm>
                  <a:off x="6312509" y="1792649"/>
                  <a:ext cx="43500" cy="489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0" h="1092" extrusionOk="0">
                      <a:moveTo>
                        <a:pt x="793" y="0"/>
                      </a:moveTo>
                      <a:lnTo>
                        <a:pt x="1" y="194"/>
                      </a:lnTo>
                      <a:lnTo>
                        <a:pt x="1" y="1092"/>
                      </a:lnTo>
                      <a:lnTo>
                        <a:pt x="969" y="1092"/>
                      </a:lnTo>
                      <a:cubicBezTo>
                        <a:pt x="969" y="722"/>
                        <a:pt x="916" y="353"/>
                        <a:pt x="793" y="0"/>
                      </a:cubicBezTo>
                      <a:close/>
                    </a:path>
                  </a:pathLst>
                </a:custGeom>
                <a:solidFill>
                  <a:srgbClr val="FED2A4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26" name="Google Shape;1131;p34"/>
                <p:cNvSpPr/>
                <p:nvPr/>
              </p:nvSpPr>
              <p:spPr>
                <a:xfrm>
                  <a:off x="6079642" y="1472162"/>
                  <a:ext cx="333198" cy="1665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430" h="3715" extrusionOk="0">
                      <a:moveTo>
                        <a:pt x="3715" y="0"/>
                      </a:moveTo>
                      <a:cubicBezTo>
                        <a:pt x="1656" y="0"/>
                        <a:pt x="1" y="1673"/>
                        <a:pt x="1" y="3715"/>
                      </a:cubicBezTo>
                      <a:lnTo>
                        <a:pt x="7430" y="3715"/>
                      </a:lnTo>
                      <a:cubicBezTo>
                        <a:pt x="7430" y="1673"/>
                        <a:pt x="5775" y="0"/>
                        <a:pt x="3715" y="0"/>
                      </a:cubicBezTo>
                      <a:close/>
                    </a:path>
                  </a:pathLst>
                </a:custGeom>
                <a:solidFill>
                  <a:srgbClr val="47506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27" name="Google Shape;1132;p34"/>
                <p:cNvSpPr/>
                <p:nvPr/>
              </p:nvSpPr>
              <p:spPr>
                <a:xfrm>
                  <a:off x="6333854" y="1602428"/>
                  <a:ext cx="85295" cy="731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02" h="1632" extrusionOk="0">
                      <a:moveTo>
                        <a:pt x="1092" y="0"/>
                      </a:moveTo>
                      <a:cubicBezTo>
                        <a:pt x="370" y="0"/>
                        <a:pt x="0" y="880"/>
                        <a:pt x="511" y="1391"/>
                      </a:cubicBezTo>
                      <a:cubicBezTo>
                        <a:pt x="677" y="1557"/>
                        <a:pt x="882" y="1631"/>
                        <a:pt x="1083" y="1631"/>
                      </a:cubicBezTo>
                      <a:cubicBezTo>
                        <a:pt x="1500" y="1631"/>
                        <a:pt x="1901" y="1309"/>
                        <a:pt x="1901" y="810"/>
                      </a:cubicBezTo>
                      <a:cubicBezTo>
                        <a:pt x="1901" y="370"/>
                        <a:pt x="1532" y="0"/>
                        <a:pt x="1092" y="0"/>
                      </a:cubicBezTo>
                      <a:close/>
                    </a:path>
                  </a:pathLst>
                </a:custGeom>
                <a:solidFill>
                  <a:srgbClr val="FFBD8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29" name="Google Shape;1134;p34"/>
                <p:cNvSpPr/>
                <p:nvPr/>
              </p:nvSpPr>
              <p:spPr>
                <a:xfrm>
                  <a:off x="6225694" y="1748435"/>
                  <a:ext cx="108211" cy="411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13" h="917" extrusionOk="0">
                      <a:moveTo>
                        <a:pt x="810" y="1"/>
                      </a:moveTo>
                      <a:lnTo>
                        <a:pt x="229" y="582"/>
                      </a:lnTo>
                      <a:cubicBezTo>
                        <a:pt x="141" y="670"/>
                        <a:pt x="53" y="775"/>
                        <a:pt x="1" y="881"/>
                      </a:cubicBezTo>
                      <a:cubicBezTo>
                        <a:pt x="141" y="898"/>
                        <a:pt x="300" y="916"/>
                        <a:pt x="458" y="916"/>
                      </a:cubicBezTo>
                      <a:cubicBezTo>
                        <a:pt x="1145" y="916"/>
                        <a:pt x="1814" y="740"/>
                        <a:pt x="2412" y="388"/>
                      </a:cubicBezTo>
                      <a:cubicBezTo>
                        <a:pt x="2289" y="229"/>
                        <a:pt x="2166" y="106"/>
                        <a:pt x="2007" y="1"/>
                      </a:cubicBezTo>
                      <a:close/>
                    </a:path>
                  </a:pathLst>
                </a:custGeom>
                <a:solidFill>
                  <a:srgbClr val="FFFFFF">
                    <a:alpha val="14040"/>
                  </a:srgbClr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30" name="Google Shape;1135;p34"/>
                <p:cNvSpPr/>
                <p:nvPr/>
              </p:nvSpPr>
              <p:spPr>
                <a:xfrm>
                  <a:off x="6111256" y="1544761"/>
                  <a:ext cx="270819" cy="2210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39" h="4930" extrusionOk="0">
                      <a:moveTo>
                        <a:pt x="3012" y="1"/>
                      </a:moveTo>
                      <a:cubicBezTo>
                        <a:pt x="2927" y="1"/>
                        <a:pt x="2843" y="36"/>
                        <a:pt x="2781" y="107"/>
                      </a:cubicBezTo>
                      <a:lnTo>
                        <a:pt x="2553" y="318"/>
                      </a:lnTo>
                      <a:cubicBezTo>
                        <a:pt x="2429" y="441"/>
                        <a:pt x="2271" y="511"/>
                        <a:pt x="2095" y="511"/>
                      </a:cubicBezTo>
                      <a:lnTo>
                        <a:pt x="1039" y="511"/>
                      </a:lnTo>
                      <a:cubicBezTo>
                        <a:pt x="651" y="511"/>
                        <a:pt x="299" y="758"/>
                        <a:pt x="176" y="1128"/>
                      </a:cubicBezTo>
                      <a:cubicBezTo>
                        <a:pt x="53" y="1427"/>
                        <a:pt x="0" y="1761"/>
                        <a:pt x="0" y="2096"/>
                      </a:cubicBezTo>
                      <a:cubicBezTo>
                        <a:pt x="0" y="3768"/>
                        <a:pt x="1356" y="4930"/>
                        <a:pt x="3010" y="4930"/>
                      </a:cubicBezTo>
                      <a:cubicBezTo>
                        <a:pt x="4665" y="4930"/>
                        <a:pt x="6038" y="3768"/>
                        <a:pt x="6038" y="2096"/>
                      </a:cubicBezTo>
                      <a:cubicBezTo>
                        <a:pt x="6020" y="1761"/>
                        <a:pt x="5968" y="1427"/>
                        <a:pt x="5862" y="1128"/>
                      </a:cubicBezTo>
                      <a:cubicBezTo>
                        <a:pt x="5721" y="758"/>
                        <a:pt x="5387" y="511"/>
                        <a:pt x="4982" y="511"/>
                      </a:cubicBezTo>
                      <a:lnTo>
                        <a:pt x="3926" y="511"/>
                      </a:lnTo>
                      <a:cubicBezTo>
                        <a:pt x="3750" y="511"/>
                        <a:pt x="3574" y="441"/>
                        <a:pt x="3450" y="318"/>
                      </a:cubicBezTo>
                      <a:lnTo>
                        <a:pt x="3257" y="107"/>
                      </a:lnTo>
                      <a:cubicBezTo>
                        <a:pt x="3186" y="36"/>
                        <a:pt x="3098" y="1"/>
                        <a:pt x="3012" y="1"/>
                      </a:cubicBezTo>
                      <a:close/>
                    </a:path>
                  </a:pathLst>
                </a:custGeom>
                <a:solidFill>
                  <a:srgbClr val="FED2A4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31" name="Google Shape;1136;p34"/>
                <p:cNvSpPr/>
                <p:nvPr/>
              </p:nvSpPr>
              <p:spPr>
                <a:xfrm>
                  <a:off x="6060719" y="1568483"/>
                  <a:ext cx="176106" cy="196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27" h="4384" extrusionOk="0">
                      <a:moveTo>
                        <a:pt x="1954" y="0"/>
                      </a:moveTo>
                      <a:cubicBezTo>
                        <a:pt x="1638" y="71"/>
                        <a:pt x="1391" y="299"/>
                        <a:pt x="1286" y="599"/>
                      </a:cubicBezTo>
                      <a:cubicBezTo>
                        <a:pt x="1268" y="651"/>
                        <a:pt x="1250" y="704"/>
                        <a:pt x="1233" y="775"/>
                      </a:cubicBezTo>
                      <a:cubicBezTo>
                        <a:pt x="1180" y="757"/>
                        <a:pt x="1127" y="757"/>
                        <a:pt x="1092" y="757"/>
                      </a:cubicBezTo>
                      <a:cubicBezTo>
                        <a:pt x="1" y="757"/>
                        <a:pt x="1" y="2394"/>
                        <a:pt x="1092" y="2394"/>
                      </a:cubicBezTo>
                      <a:cubicBezTo>
                        <a:pt x="1127" y="2394"/>
                        <a:pt x="1180" y="2377"/>
                        <a:pt x="1233" y="2377"/>
                      </a:cubicBezTo>
                      <a:cubicBezTo>
                        <a:pt x="1567" y="3538"/>
                        <a:pt x="2641" y="4313"/>
                        <a:pt x="3926" y="4383"/>
                      </a:cubicBezTo>
                      <a:cubicBezTo>
                        <a:pt x="2342" y="3556"/>
                        <a:pt x="1514" y="1743"/>
                        <a:pt x="1954" y="0"/>
                      </a:cubicBezTo>
                      <a:close/>
                    </a:path>
                  </a:pathLst>
                </a:custGeom>
                <a:solidFill>
                  <a:srgbClr val="FFBD8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32" name="Google Shape;1137;p34"/>
                <p:cNvSpPr/>
                <p:nvPr/>
              </p:nvSpPr>
              <p:spPr>
                <a:xfrm>
                  <a:off x="6136502" y="1634760"/>
                  <a:ext cx="59240" cy="474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21" h="1057" extrusionOk="0">
                      <a:moveTo>
                        <a:pt x="669" y="1"/>
                      </a:moveTo>
                      <a:cubicBezTo>
                        <a:pt x="300" y="1"/>
                        <a:pt x="0" y="230"/>
                        <a:pt x="0" y="529"/>
                      </a:cubicBezTo>
                      <a:cubicBezTo>
                        <a:pt x="71" y="881"/>
                        <a:pt x="366" y="1057"/>
                        <a:pt x="661" y="1057"/>
                      </a:cubicBezTo>
                      <a:cubicBezTo>
                        <a:pt x="955" y="1057"/>
                        <a:pt x="1250" y="881"/>
                        <a:pt x="1321" y="529"/>
                      </a:cubicBezTo>
                      <a:cubicBezTo>
                        <a:pt x="1321" y="230"/>
                        <a:pt x="1039" y="1"/>
                        <a:pt x="669" y="1"/>
                      </a:cubicBezTo>
                      <a:close/>
                    </a:path>
                  </a:pathLst>
                </a:custGeom>
                <a:solidFill>
                  <a:srgbClr val="FF6468">
                    <a:alpha val="62360"/>
                  </a:srgbClr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33" name="Google Shape;1138;p34"/>
                <p:cNvSpPr/>
                <p:nvPr/>
              </p:nvSpPr>
              <p:spPr>
                <a:xfrm>
                  <a:off x="6295962" y="1634760"/>
                  <a:ext cx="59240" cy="466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21" h="1040" extrusionOk="0">
                      <a:moveTo>
                        <a:pt x="669" y="1"/>
                      </a:moveTo>
                      <a:cubicBezTo>
                        <a:pt x="300" y="1"/>
                        <a:pt x="0" y="230"/>
                        <a:pt x="0" y="529"/>
                      </a:cubicBezTo>
                      <a:cubicBezTo>
                        <a:pt x="0" y="811"/>
                        <a:pt x="300" y="1039"/>
                        <a:pt x="669" y="1039"/>
                      </a:cubicBezTo>
                      <a:cubicBezTo>
                        <a:pt x="1039" y="1039"/>
                        <a:pt x="1321" y="811"/>
                        <a:pt x="1321" y="529"/>
                      </a:cubicBezTo>
                      <a:cubicBezTo>
                        <a:pt x="1321" y="230"/>
                        <a:pt x="1039" y="1"/>
                        <a:pt x="669" y="1"/>
                      </a:cubicBezTo>
                      <a:close/>
                    </a:path>
                  </a:pathLst>
                </a:custGeom>
                <a:solidFill>
                  <a:srgbClr val="FF6468">
                    <a:alpha val="62360"/>
                  </a:srgbClr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34" name="Google Shape;1139;p34"/>
                <p:cNvSpPr/>
                <p:nvPr/>
              </p:nvSpPr>
              <p:spPr>
                <a:xfrm>
                  <a:off x="6163318" y="1612877"/>
                  <a:ext cx="40316" cy="258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99" h="577" extrusionOk="0">
                      <a:moveTo>
                        <a:pt x="450" y="0"/>
                      </a:moveTo>
                      <a:cubicBezTo>
                        <a:pt x="225" y="0"/>
                        <a:pt x="1" y="146"/>
                        <a:pt x="1" y="436"/>
                      </a:cubicBezTo>
                      <a:cubicBezTo>
                        <a:pt x="19" y="515"/>
                        <a:pt x="80" y="555"/>
                        <a:pt x="142" y="555"/>
                      </a:cubicBezTo>
                      <a:cubicBezTo>
                        <a:pt x="203" y="555"/>
                        <a:pt x="265" y="515"/>
                        <a:pt x="283" y="436"/>
                      </a:cubicBezTo>
                      <a:cubicBezTo>
                        <a:pt x="283" y="348"/>
                        <a:pt x="353" y="260"/>
                        <a:pt x="459" y="260"/>
                      </a:cubicBezTo>
                      <a:cubicBezTo>
                        <a:pt x="547" y="260"/>
                        <a:pt x="635" y="348"/>
                        <a:pt x="635" y="436"/>
                      </a:cubicBezTo>
                      <a:cubicBezTo>
                        <a:pt x="635" y="506"/>
                        <a:pt x="687" y="577"/>
                        <a:pt x="775" y="577"/>
                      </a:cubicBezTo>
                      <a:cubicBezTo>
                        <a:pt x="846" y="577"/>
                        <a:pt x="899" y="506"/>
                        <a:pt x="899" y="436"/>
                      </a:cubicBezTo>
                      <a:cubicBezTo>
                        <a:pt x="899" y="146"/>
                        <a:pt x="674" y="0"/>
                        <a:pt x="450" y="0"/>
                      </a:cubicBezTo>
                      <a:close/>
                    </a:path>
                  </a:pathLst>
                </a:custGeom>
                <a:solidFill>
                  <a:srgbClr val="30364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35" name="Google Shape;1140;p34"/>
                <p:cNvSpPr/>
                <p:nvPr/>
              </p:nvSpPr>
              <p:spPr>
                <a:xfrm>
                  <a:off x="6288070" y="1612877"/>
                  <a:ext cx="40271" cy="258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98" h="577" extrusionOk="0">
                      <a:moveTo>
                        <a:pt x="440" y="0"/>
                      </a:moveTo>
                      <a:cubicBezTo>
                        <a:pt x="220" y="0"/>
                        <a:pt x="0" y="146"/>
                        <a:pt x="0" y="436"/>
                      </a:cubicBezTo>
                      <a:cubicBezTo>
                        <a:pt x="18" y="515"/>
                        <a:pt x="79" y="555"/>
                        <a:pt x="141" y="555"/>
                      </a:cubicBezTo>
                      <a:cubicBezTo>
                        <a:pt x="203" y="555"/>
                        <a:pt x="264" y="515"/>
                        <a:pt x="282" y="436"/>
                      </a:cubicBezTo>
                      <a:cubicBezTo>
                        <a:pt x="282" y="348"/>
                        <a:pt x="352" y="260"/>
                        <a:pt x="458" y="260"/>
                      </a:cubicBezTo>
                      <a:cubicBezTo>
                        <a:pt x="546" y="260"/>
                        <a:pt x="634" y="348"/>
                        <a:pt x="634" y="436"/>
                      </a:cubicBezTo>
                      <a:cubicBezTo>
                        <a:pt x="634" y="504"/>
                        <a:pt x="683" y="572"/>
                        <a:pt x="765" y="577"/>
                      </a:cubicBezTo>
                      <a:lnTo>
                        <a:pt x="765" y="577"/>
                      </a:lnTo>
                      <a:cubicBezTo>
                        <a:pt x="833" y="572"/>
                        <a:pt x="897" y="504"/>
                        <a:pt x="880" y="436"/>
                      </a:cubicBezTo>
                      <a:cubicBezTo>
                        <a:pt x="880" y="146"/>
                        <a:pt x="660" y="0"/>
                        <a:pt x="440" y="0"/>
                      </a:cubicBezTo>
                      <a:close/>
                      <a:moveTo>
                        <a:pt x="765" y="577"/>
                      </a:moveTo>
                      <a:lnTo>
                        <a:pt x="765" y="577"/>
                      </a:lnTo>
                      <a:cubicBezTo>
                        <a:pt x="762" y="577"/>
                        <a:pt x="760" y="577"/>
                        <a:pt x="757" y="577"/>
                      </a:cubicBezTo>
                      <a:lnTo>
                        <a:pt x="775" y="577"/>
                      </a:lnTo>
                      <a:cubicBezTo>
                        <a:pt x="772" y="577"/>
                        <a:pt x="768" y="577"/>
                        <a:pt x="765" y="577"/>
                      </a:cubicBezTo>
                      <a:close/>
                    </a:path>
                  </a:pathLst>
                </a:custGeom>
                <a:solidFill>
                  <a:srgbClr val="30364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36" name="Google Shape;1141;p34"/>
                <p:cNvSpPr/>
                <p:nvPr/>
              </p:nvSpPr>
              <p:spPr>
                <a:xfrm>
                  <a:off x="6222376" y="1642697"/>
                  <a:ext cx="46146" cy="189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9" h="423" extrusionOk="0">
                      <a:moveTo>
                        <a:pt x="190" y="1"/>
                      </a:moveTo>
                      <a:cubicBezTo>
                        <a:pt x="93" y="1"/>
                        <a:pt x="1" y="124"/>
                        <a:pt x="92" y="229"/>
                      </a:cubicBezTo>
                      <a:cubicBezTo>
                        <a:pt x="194" y="348"/>
                        <a:pt x="346" y="418"/>
                        <a:pt x="515" y="422"/>
                      </a:cubicBezTo>
                      <a:lnTo>
                        <a:pt x="515" y="422"/>
                      </a:lnTo>
                      <a:cubicBezTo>
                        <a:pt x="684" y="418"/>
                        <a:pt x="835" y="348"/>
                        <a:pt x="937" y="229"/>
                      </a:cubicBezTo>
                      <a:cubicBezTo>
                        <a:pt x="1028" y="124"/>
                        <a:pt x="946" y="1"/>
                        <a:pt x="847" y="1"/>
                      </a:cubicBezTo>
                      <a:cubicBezTo>
                        <a:pt x="812" y="1"/>
                        <a:pt x="776" y="16"/>
                        <a:pt x="744" y="53"/>
                      </a:cubicBezTo>
                      <a:cubicBezTo>
                        <a:pt x="691" y="123"/>
                        <a:pt x="603" y="158"/>
                        <a:pt x="515" y="158"/>
                      </a:cubicBezTo>
                      <a:cubicBezTo>
                        <a:pt x="427" y="158"/>
                        <a:pt x="356" y="123"/>
                        <a:pt x="286" y="53"/>
                      </a:cubicBezTo>
                      <a:cubicBezTo>
                        <a:pt x="258" y="16"/>
                        <a:pt x="224" y="1"/>
                        <a:pt x="190" y="1"/>
                      </a:cubicBezTo>
                      <a:close/>
                      <a:moveTo>
                        <a:pt x="515" y="422"/>
                      </a:moveTo>
                      <a:cubicBezTo>
                        <a:pt x="509" y="422"/>
                        <a:pt x="503" y="422"/>
                        <a:pt x="497" y="422"/>
                      </a:cubicBezTo>
                      <a:lnTo>
                        <a:pt x="532" y="422"/>
                      </a:lnTo>
                      <a:cubicBezTo>
                        <a:pt x="526" y="422"/>
                        <a:pt x="521" y="422"/>
                        <a:pt x="515" y="422"/>
                      </a:cubicBezTo>
                      <a:close/>
                    </a:path>
                  </a:pathLst>
                </a:custGeom>
                <a:solidFill>
                  <a:srgbClr val="30364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</p:grpSp>
        </p:grpSp>
        <p:grpSp>
          <p:nvGrpSpPr>
            <p:cNvPr id="141" name="Group 140"/>
            <p:cNvGrpSpPr/>
            <p:nvPr/>
          </p:nvGrpSpPr>
          <p:grpSpPr>
            <a:xfrm>
              <a:off x="6312822" y="4706859"/>
              <a:ext cx="4636800" cy="2044000"/>
              <a:chOff x="1317061" y="1121733"/>
              <a:chExt cx="4636800" cy="2044000"/>
            </a:xfrm>
          </p:grpSpPr>
          <p:grpSp>
            <p:nvGrpSpPr>
              <p:cNvPr id="142" name="Google Shape;1117;p34"/>
              <p:cNvGrpSpPr/>
              <p:nvPr/>
            </p:nvGrpSpPr>
            <p:grpSpPr>
              <a:xfrm>
                <a:off x="1317061" y="1121733"/>
                <a:ext cx="4636800" cy="2044000"/>
                <a:chOff x="987796" y="1332188"/>
                <a:chExt cx="3477600" cy="1533000"/>
              </a:xfrm>
            </p:grpSpPr>
            <p:sp>
              <p:nvSpPr>
                <p:cNvPr id="163" name="Google Shape;1118;p34"/>
                <p:cNvSpPr/>
                <p:nvPr/>
              </p:nvSpPr>
              <p:spPr>
                <a:xfrm rot="-5400000">
                  <a:off x="1960096" y="359888"/>
                  <a:ext cx="1533000" cy="3477600"/>
                </a:xfrm>
                <a:prstGeom prst="roundRect">
                  <a:avLst>
                    <a:gd name="adj" fmla="val 6143"/>
                  </a:avLst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64" name="Google Shape;1120;p34"/>
                <p:cNvSpPr txBox="1"/>
                <p:nvPr/>
              </p:nvSpPr>
              <p:spPr>
                <a:xfrm>
                  <a:off x="1346387" y="1856986"/>
                  <a:ext cx="2009400" cy="4557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r>
                    <a:rPr lang="en" sz="2667" b="1" dirty="0" smtClean="0">
                      <a:solidFill>
                        <a:schemeClr val="lt1"/>
                      </a:solidFill>
                      <a:latin typeface="Fira Sans Extra Condensed"/>
                      <a:ea typeface="Fira Sans Extra Condensed"/>
                      <a:cs typeface="Fira Sans Extra Condensed"/>
                      <a:sym typeface="Fira Sans Extra Condensed"/>
                    </a:rPr>
                    <a:t>You’re welcome</a:t>
                  </a:r>
                  <a:endParaRPr sz="2667" b="1" dirty="0">
                    <a:solidFill>
                      <a:schemeClr val="lt1"/>
                    </a:solidFill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endParaRPr>
                </a:p>
              </p:txBody>
            </p:sp>
            <p:sp>
              <p:nvSpPr>
                <p:cNvPr id="165" name="Google Shape;1122;p34"/>
                <p:cNvSpPr/>
                <p:nvPr/>
              </p:nvSpPr>
              <p:spPr>
                <a:xfrm>
                  <a:off x="3191404" y="1552213"/>
                  <a:ext cx="1096800" cy="10968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</p:grpSp>
          <p:grpSp>
            <p:nvGrpSpPr>
              <p:cNvPr id="143" name="Google Shape;1123;p34"/>
              <p:cNvGrpSpPr/>
              <p:nvPr/>
            </p:nvGrpSpPr>
            <p:grpSpPr>
              <a:xfrm>
                <a:off x="4579509" y="1751208"/>
                <a:ext cx="822812" cy="848134"/>
                <a:chOff x="6060719" y="1472162"/>
                <a:chExt cx="358430" cy="369461"/>
              </a:xfrm>
            </p:grpSpPr>
            <p:sp>
              <p:nvSpPr>
                <p:cNvPr id="144" name="Google Shape;1124;p34"/>
                <p:cNvSpPr/>
                <p:nvPr/>
              </p:nvSpPr>
              <p:spPr>
                <a:xfrm>
                  <a:off x="6145202" y="1748435"/>
                  <a:ext cx="116866" cy="931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06" h="2078" extrusionOk="0">
                      <a:moveTo>
                        <a:pt x="704" y="1"/>
                      </a:moveTo>
                      <a:cubicBezTo>
                        <a:pt x="370" y="247"/>
                        <a:pt x="123" y="582"/>
                        <a:pt x="0" y="986"/>
                      </a:cubicBezTo>
                      <a:lnTo>
                        <a:pt x="792" y="2078"/>
                      </a:lnTo>
                      <a:lnTo>
                        <a:pt x="1584" y="2078"/>
                      </a:lnTo>
                      <a:lnTo>
                        <a:pt x="2605" y="1"/>
                      </a:lnTo>
                      <a:close/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45" name="Google Shape;1125;p34"/>
                <p:cNvSpPr/>
                <p:nvPr/>
              </p:nvSpPr>
              <p:spPr>
                <a:xfrm>
                  <a:off x="6159372" y="1748435"/>
                  <a:ext cx="102695" cy="411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0" h="917" extrusionOk="0">
                      <a:moveTo>
                        <a:pt x="388" y="1"/>
                      </a:moveTo>
                      <a:cubicBezTo>
                        <a:pt x="230" y="106"/>
                        <a:pt x="107" y="229"/>
                        <a:pt x="1" y="388"/>
                      </a:cubicBezTo>
                      <a:cubicBezTo>
                        <a:pt x="547" y="722"/>
                        <a:pt x="1180" y="898"/>
                        <a:pt x="1832" y="916"/>
                      </a:cubicBezTo>
                      <a:lnTo>
                        <a:pt x="1849" y="916"/>
                      </a:lnTo>
                      <a:lnTo>
                        <a:pt x="2289" y="1"/>
                      </a:lnTo>
                      <a:close/>
                    </a:path>
                  </a:pathLst>
                </a:custGeom>
                <a:solidFill>
                  <a:srgbClr val="FFFFFF">
                    <a:alpha val="14040"/>
                  </a:srgbClr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46" name="Google Shape;1126;p34"/>
                <p:cNvSpPr/>
                <p:nvPr/>
              </p:nvSpPr>
              <p:spPr>
                <a:xfrm>
                  <a:off x="6216232" y="1748435"/>
                  <a:ext cx="131082" cy="931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23" h="2078" extrusionOk="0">
                      <a:moveTo>
                        <a:pt x="1021" y="1"/>
                      </a:moveTo>
                      <a:lnTo>
                        <a:pt x="440" y="582"/>
                      </a:lnTo>
                      <a:cubicBezTo>
                        <a:pt x="159" y="863"/>
                        <a:pt x="0" y="1250"/>
                        <a:pt x="0" y="1638"/>
                      </a:cubicBezTo>
                      <a:lnTo>
                        <a:pt x="0" y="2078"/>
                      </a:lnTo>
                      <a:lnTo>
                        <a:pt x="2130" y="2078"/>
                      </a:lnTo>
                      <a:lnTo>
                        <a:pt x="2922" y="986"/>
                      </a:lnTo>
                      <a:cubicBezTo>
                        <a:pt x="2799" y="599"/>
                        <a:pt x="2553" y="247"/>
                        <a:pt x="2218" y="1"/>
                      </a:cubicBezTo>
                      <a:close/>
                    </a:path>
                  </a:pathLst>
                </a:custGeom>
                <a:solidFill>
                  <a:srgbClr val="FFC000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47" name="Google Shape;1127;p34"/>
                <p:cNvSpPr/>
                <p:nvPr/>
              </p:nvSpPr>
              <p:spPr>
                <a:xfrm>
                  <a:off x="6136502" y="1792649"/>
                  <a:ext cx="44262" cy="489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7" h="1092" extrusionOk="0">
                      <a:moveTo>
                        <a:pt x="194" y="0"/>
                      </a:moveTo>
                      <a:cubicBezTo>
                        <a:pt x="71" y="353"/>
                        <a:pt x="0" y="722"/>
                        <a:pt x="18" y="1092"/>
                      </a:cubicBezTo>
                      <a:lnTo>
                        <a:pt x="986" y="1092"/>
                      </a:lnTo>
                      <a:lnTo>
                        <a:pt x="986" y="194"/>
                      </a:lnTo>
                      <a:lnTo>
                        <a:pt x="194" y="0"/>
                      </a:lnTo>
                      <a:close/>
                    </a:path>
                  </a:pathLst>
                </a:custGeom>
                <a:solidFill>
                  <a:srgbClr val="FED2A4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48" name="Google Shape;1128;p34"/>
                <p:cNvSpPr/>
                <p:nvPr/>
              </p:nvSpPr>
              <p:spPr>
                <a:xfrm>
                  <a:off x="6312509" y="1792649"/>
                  <a:ext cx="43500" cy="489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0" h="1092" extrusionOk="0">
                      <a:moveTo>
                        <a:pt x="793" y="0"/>
                      </a:moveTo>
                      <a:lnTo>
                        <a:pt x="1" y="194"/>
                      </a:lnTo>
                      <a:lnTo>
                        <a:pt x="1" y="1092"/>
                      </a:lnTo>
                      <a:lnTo>
                        <a:pt x="969" y="1092"/>
                      </a:lnTo>
                      <a:cubicBezTo>
                        <a:pt x="969" y="722"/>
                        <a:pt x="916" y="353"/>
                        <a:pt x="793" y="0"/>
                      </a:cubicBezTo>
                      <a:close/>
                    </a:path>
                  </a:pathLst>
                </a:custGeom>
                <a:solidFill>
                  <a:srgbClr val="FED2A4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51" name="Google Shape;1131;p34"/>
                <p:cNvSpPr/>
                <p:nvPr/>
              </p:nvSpPr>
              <p:spPr>
                <a:xfrm>
                  <a:off x="6079642" y="1472162"/>
                  <a:ext cx="333198" cy="1665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430" h="3715" extrusionOk="0">
                      <a:moveTo>
                        <a:pt x="3715" y="0"/>
                      </a:moveTo>
                      <a:cubicBezTo>
                        <a:pt x="1656" y="0"/>
                        <a:pt x="1" y="1673"/>
                        <a:pt x="1" y="3715"/>
                      </a:cubicBezTo>
                      <a:lnTo>
                        <a:pt x="7430" y="3715"/>
                      </a:lnTo>
                      <a:cubicBezTo>
                        <a:pt x="7430" y="1673"/>
                        <a:pt x="5775" y="0"/>
                        <a:pt x="3715" y="0"/>
                      </a:cubicBezTo>
                      <a:close/>
                    </a:path>
                  </a:pathLst>
                </a:custGeom>
                <a:solidFill>
                  <a:srgbClr val="47506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52" name="Google Shape;1132;p34"/>
                <p:cNvSpPr/>
                <p:nvPr/>
              </p:nvSpPr>
              <p:spPr>
                <a:xfrm>
                  <a:off x="6333854" y="1602428"/>
                  <a:ext cx="85295" cy="731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02" h="1632" extrusionOk="0">
                      <a:moveTo>
                        <a:pt x="1092" y="0"/>
                      </a:moveTo>
                      <a:cubicBezTo>
                        <a:pt x="370" y="0"/>
                        <a:pt x="0" y="880"/>
                        <a:pt x="511" y="1391"/>
                      </a:cubicBezTo>
                      <a:cubicBezTo>
                        <a:pt x="677" y="1557"/>
                        <a:pt x="882" y="1631"/>
                        <a:pt x="1083" y="1631"/>
                      </a:cubicBezTo>
                      <a:cubicBezTo>
                        <a:pt x="1500" y="1631"/>
                        <a:pt x="1901" y="1309"/>
                        <a:pt x="1901" y="810"/>
                      </a:cubicBezTo>
                      <a:cubicBezTo>
                        <a:pt x="1901" y="370"/>
                        <a:pt x="1532" y="0"/>
                        <a:pt x="1092" y="0"/>
                      </a:cubicBezTo>
                      <a:close/>
                    </a:path>
                  </a:pathLst>
                </a:custGeom>
                <a:solidFill>
                  <a:srgbClr val="FFBD8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53" name="Google Shape;1133;p34"/>
                <p:cNvSpPr/>
                <p:nvPr/>
              </p:nvSpPr>
              <p:spPr>
                <a:xfrm>
                  <a:off x="6079642" y="1478485"/>
                  <a:ext cx="124804" cy="1610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83" h="3592" extrusionOk="0">
                      <a:moveTo>
                        <a:pt x="2782" y="0"/>
                      </a:moveTo>
                      <a:lnTo>
                        <a:pt x="2782" y="0"/>
                      </a:lnTo>
                      <a:cubicBezTo>
                        <a:pt x="1145" y="423"/>
                        <a:pt x="1" y="1901"/>
                        <a:pt x="1" y="3591"/>
                      </a:cubicBezTo>
                      <a:lnTo>
                        <a:pt x="1462" y="3591"/>
                      </a:lnTo>
                      <a:cubicBezTo>
                        <a:pt x="1427" y="3380"/>
                        <a:pt x="1409" y="3169"/>
                        <a:pt x="1409" y="2958"/>
                      </a:cubicBezTo>
                      <a:lnTo>
                        <a:pt x="1409" y="2940"/>
                      </a:lnTo>
                      <a:cubicBezTo>
                        <a:pt x="1409" y="1813"/>
                        <a:pt x="1920" y="722"/>
                        <a:pt x="2782" y="0"/>
                      </a:cubicBezTo>
                      <a:close/>
                    </a:path>
                  </a:pathLst>
                </a:custGeom>
                <a:solidFill>
                  <a:srgbClr val="30364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54" name="Google Shape;1134;p34"/>
                <p:cNvSpPr/>
                <p:nvPr/>
              </p:nvSpPr>
              <p:spPr>
                <a:xfrm>
                  <a:off x="6225694" y="1748435"/>
                  <a:ext cx="108211" cy="411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13" h="917" extrusionOk="0">
                      <a:moveTo>
                        <a:pt x="810" y="1"/>
                      </a:moveTo>
                      <a:lnTo>
                        <a:pt x="229" y="582"/>
                      </a:lnTo>
                      <a:cubicBezTo>
                        <a:pt x="141" y="670"/>
                        <a:pt x="53" y="775"/>
                        <a:pt x="1" y="881"/>
                      </a:cubicBezTo>
                      <a:cubicBezTo>
                        <a:pt x="141" y="898"/>
                        <a:pt x="300" y="916"/>
                        <a:pt x="458" y="916"/>
                      </a:cubicBezTo>
                      <a:cubicBezTo>
                        <a:pt x="1145" y="916"/>
                        <a:pt x="1814" y="740"/>
                        <a:pt x="2412" y="388"/>
                      </a:cubicBezTo>
                      <a:cubicBezTo>
                        <a:pt x="2289" y="229"/>
                        <a:pt x="2166" y="106"/>
                        <a:pt x="2007" y="1"/>
                      </a:cubicBezTo>
                      <a:close/>
                    </a:path>
                  </a:pathLst>
                </a:custGeom>
                <a:solidFill>
                  <a:srgbClr val="FFFFFF">
                    <a:alpha val="14040"/>
                  </a:srgbClr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55" name="Google Shape;1135;p34"/>
                <p:cNvSpPr/>
                <p:nvPr/>
              </p:nvSpPr>
              <p:spPr>
                <a:xfrm>
                  <a:off x="6111256" y="1544761"/>
                  <a:ext cx="270819" cy="2210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39" h="4930" extrusionOk="0">
                      <a:moveTo>
                        <a:pt x="3012" y="1"/>
                      </a:moveTo>
                      <a:cubicBezTo>
                        <a:pt x="2927" y="1"/>
                        <a:pt x="2843" y="36"/>
                        <a:pt x="2781" y="107"/>
                      </a:cubicBezTo>
                      <a:lnTo>
                        <a:pt x="2553" y="318"/>
                      </a:lnTo>
                      <a:cubicBezTo>
                        <a:pt x="2429" y="441"/>
                        <a:pt x="2271" y="511"/>
                        <a:pt x="2095" y="511"/>
                      </a:cubicBezTo>
                      <a:lnTo>
                        <a:pt x="1039" y="511"/>
                      </a:lnTo>
                      <a:cubicBezTo>
                        <a:pt x="651" y="511"/>
                        <a:pt x="299" y="758"/>
                        <a:pt x="176" y="1128"/>
                      </a:cubicBezTo>
                      <a:cubicBezTo>
                        <a:pt x="53" y="1427"/>
                        <a:pt x="0" y="1761"/>
                        <a:pt x="0" y="2096"/>
                      </a:cubicBezTo>
                      <a:cubicBezTo>
                        <a:pt x="0" y="3768"/>
                        <a:pt x="1356" y="4930"/>
                        <a:pt x="3010" y="4930"/>
                      </a:cubicBezTo>
                      <a:cubicBezTo>
                        <a:pt x="4665" y="4930"/>
                        <a:pt x="6038" y="3768"/>
                        <a:pt x="6038" y="2096"/>
                      </a:cubicBezTo>
                      <a:cubicBezTo>
                        <a:pt x="6020" y="1761"/>
                        <a:pt x="5968" y="1427"/>
                        <a:pt x="5862" y="1128"/>
                      </a:cubicBezTo>
                      <a:cubicBezTo>
                        <a:pt x="5721" y="758"/>
                        <a:pt x="5387" y="511"/>
                        <a:pt x="4982" y="511"/>
                      </a:cubicBezTo>
                      <a:lnTo>
                        <a:pt x="3926" y="511"/>
                      </a:lnTo>
                      <a:cubicBezTo>
                        <a:pt x="3750" y="511"/>
                        <a:pt x="3574" y="441"/>
                        <a:pt x="3450" y="318"/>
                      </a:cubicBezTo>
                      <a:lnTo>
                        <a:pt x="3257" y="107"/>
                      </a:lnTo>
                      <a:cubicBezTo>
                        <a:pt x="3186" y="36"/>
                        <a:pt x="3098" y="1"/>
                        <a:pt x="3012" y="1"/>
                      </a:cubicBezTo>
                      <a:close/>
                    </a:path>
                  </a:pathLst>
                </a:custGeom>
                <a:solidFill>
                  <a:srgbClr val="FED2A4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56" name="Google Shape;1136;p34"/>
                <p:cNvSpPr/>
                <p:nvPr/>
              </p:nvSpPr>
              <p:spPr>
                <a:xfrm>
                  <a:off x="6060719" y="1568483"/>
                  <a:ext cx="176106" cy="196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27" h="4384" extrusionOk="0">
                      <a:moveTo>
                        <a:pt x="1954" y="0"/>
                      </a:moveTo>
                      <a:cubicBezTo>
                        <a:pt x="1638" y="71"/>
                        <a:pt x="1391" y="299"/>
                        <a:pt x="1286" y="599"/>
                      </a:cubicBezTo>
                      <a:cubicBezTo>
                        <a:pt x="1268" y="651"/>
                        <a:pt x="1250" y="704"/>
                        <a:pt x="1233" y="775"/>
                      </a:cubicBezTo>
                      <a:cubicBezTo>
                        <a:pt x="1180" y="757"/>
                        <a:pt x="1127" y="757"/>
                        <a:pt x="1092" y="757"/>
                      </a:cubicBezTo>
                      <a:cubicBezTo>
                        <a:pt x="1" y="757"/>
                        <a:pt x="1" y="2394"/>
                        <a:pt x="1092" y="2394"/>
                      </a:cubicBezTo>
                      <a:cubicBezTo>
                        <a:pt x="1127" y="2394"/>
                        <a:pt x="1180" y="2377"/>
                        <a:pt x="1233" y="2377"/>
                      </a:cubicBezTo>
                      <a:cubicBezTo>
                        <a:pt x="1567" y="3538"/>
                        <a:pt x="2641" y="4313"/>
                        <a:pt x="3926" y="4383"/>
                      </a:cubicBezTo>
                      <a:cubicBezTo>
                        <a:pt x="2342" y="3556"/>
                        <a:pt x="1514" y="1743"/>
                        <a:pt x="1954" y="0"/>
                      </a:cubicBezTo>
                      <a:close/>
                    </a:path>
                  </a:pathLst>
                </a:custGeom>
                <a:solidFill>
                  <a:srgbClr val="FFBD8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57" name="Google Shape;1137;p34"/>
                <p:cNvSpPr/>
                <p:nvPr/>
              </p:nvSpPr>
              <p:spPr>
                <a:xfrm>
                  <a:off x="6136502" y="1634760"/>
                  <a:ext cx="59240" cy="474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21" h="1057" extrusionOk="0">
                      <a:moveTo>
                        <a:pt x="669" y="1"/>
                      </a:moveTo>
                      <a:cubicBezTo>
                        <a:pt x="300" y="1"/>
                        <a:pt x="0" y="230"/>
                        <a:pt x="0" y="529"/>
                      </a:cubicBezTo>
                      <a:cubicBezTo>
                        <a:pt x="71" y="881"/>
                        <a:pt x="366" y="1057"/>
                        <a:pt x="661" y="1057"/>
                      </a:cubicBezTo>
                      <a:cubicBezTo>
                        <a:pt x="955" y="1057"/>
                        <a:pt x="1250" y="881"/>
                        <a:pt x="1321" y="529"/>
                      </a:cubicBezTo>
                      <a:cubicBezTo>
                        <a:pt x="1321" y="230"/>
                        <a:pt x="1039" y="1"/>
                        <a:pt x="669" y="1"/>
                      </a:cubicBezTo>
                      <a:close/>
                    </a:path>
                  </a:pathLst>
                </a:custGeom>
                <a:solidFill>
                  <a:srgbClr val="FF6468">
                    <a:alpha val="62360"/>
                  </a:srgbClr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58" name="Google Shape;1138;p34"/>
                <p:cNvSpPr/>
                <p:nvPr/>
              </p:nvSpPr>
              <p:spPr>
                <a:xfrm>
                  <a:off x="6295962" y="1634760"/>
                  <a:ext cx="59240" cy="466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21" h="1040" extrusionOk="0">
                      <a:moveTo>
                        <a:pt x="669" y="1"/>
                      </a:moveTo>
                      <a:cubicBezTo>
                        <a:pt x="300" y="1"/>
                        <a:pt x="0" y="230"/>
                        <a:pt x="0" y="529"/>
                      </a:cubicBezTo>
                      <a:cubicBezTo>
                        <a:pt x="0" y="811"/>
                        <a:pt x="300" y="1039"/>
                        <a:pt x="669" y="1039"/>
                      </a:cubicBezTo>
                      <a:cubicBezTo>
                        <a:pt x="1039" y="1039"/>
                        <a:pt x="1321" y="811"/>
                        <a:pt x="1321" y="529"/>
                      </a:cubicBezTo>
                      <a:cubicBezTo>
                        <a:pt x="1321" y="230"/>
                        <a:pt x="1039" y="1"/>
                        <a:pt x="669" y="1"/>
                      </a:cubicBezTo>
                      <a:close/>
                    </a:path>
                  </a:pathLst>
                </a:custGeom>
                <a:solidFill>
                  <a:srgbClr val="FF6468">
                    <a:alpha val="62360"/>
                  </a:srgbClr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59" name="Google Shape;1139;p34"/>
                <p:cNvSpPr/>
                <p:nvPr/>
              </p:nvSpPr>
              <p:spPr>
                <a:xfrm>
                  <a:off x="6163318" y="1612877"/>
                  <a:ext cx="40316" cy="258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99" h="577" extrusionOk="0">
                      <a:moveTo>
                        <a:pt x="450" y="0"/>
                      </a:moveTo>
                      <a:cubicBezTo>
                        <a:pt x="225" y="0"/>
                        <a:pt x="1" y="146"/>
                        <a:pt x="1" y="436"/>
                      </a:cubicBezTo>
                      <a:cubicBezTo>
                        <a:pt x="19" y="515"/>
                        <a:pt x="80" y="555"/>
                        <a:pt x="142" y="555"/>
                      </a:cubicBezTo>
                      <a:cubicBezTo>
                        <a:pt x="203" y="555"/>
                        <a:pt x="265" y="515"/>
                        <a:pt x="283" y="436"/>
                      </a:cubicBezTo>
                      <a:cubicBezTo>
                        <a:pt x="283" y="348"/>
                        <a:pt x="353" y="260"/>
                        <a:pt x="459" y="260"/>
                      </a:cubicBezTo>
                      <a:cubicBezTo>
                        <a:pt x="547" y="260"/>
                        <a:pt x="635" y="348"/>
                        <a:pt x="635" y="436"/>
                      </a:cubicBezTo>
                      <a:cubicBezTo>
                        <a:pt x="635" y="506"/>
                        <a:pt x="687" y="577"/>
                        <a:pt x="775" y="577"/>
                      </a:cubicBezTo>
                      <a:cubicBezTo>
                        <a:pt x="846" y="577"/>
                        <a:pt x="899" y="506"/>
                        <a:pt x="899" y="436"/>
                      </a:cubicBezTo>
                      <a:cubicBezTo>
                        <a:pt x="899" y="146"/>
                        <a:pt x="674" y="0"/>
                        <a:pt x="450" y="0"/>
                      </a:cubicBezTo>
                      <a:close/>
                    </a:path>
                  </a:pathLst>
                </a:custGeom>
                <a:solidFill>
                  <a:srgbClr val="30364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60" name="Google Shape;1140;p34"/>
                <p:cNvSpPr/>
                <p:nvPr/>
              </p:nvSpPr>
              <p:spPr>
                <a:xfrm>
                  <a:off x="6288070" y="1612877"/>
                  <a:ext cx="40271" cy="258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98" h="577" extrusionOk="0">
                      <a:moveTo>
                        <a:pt x="440" y="0"/>
                      </a:moveTo>
                      <a:cubicBezTo>
                        <a:pt x="220" y="0"/>
                        <a:pt x="0" y="146"/>
                        <a:pt x="0" y="436"/>
                      </a:cubicBezTo>
                      <a:cubicBezTo>
                        <a:pt x="18" y="515"/>
                        <a:pt x="79" y="555"/>
                        <a:pt x="141" y="555"/>
                      </a:cubicBezTo>
                      <a:cubicBezTo>
                        <a:pt x="203" y="555"/>
                        <a:pt x="264" y="515"/>
                        <a:pt x="282" y="436"/>
                      </a:cubicBezTo>
                      <a:cubicBezTo>
                        <a:pt x="282" y="348"/>
                        <a:pt x="352" y="260"/>
                        <a:pt x="458" y="260"/>
                      </a:cubicBezTo>
                      <a:cubicBezTo>
                        <a:pt x="546" y="260"/>
                        <a:pt x="634" y="348"/>
                        <a:pt x="634" y="436"/>
                      </a:cubicBezTo>
                      <a:cubicBezTo>
                        <a:pt x="634" y="504"/>
                        <a:pt x="683" y="572"/>
                        <a:pt x="765" y="577"/>
                      </a:cubicBezTo>
                      <a:lnTo>
                        <a:pt x="765" y="577"/>
                      </a:lnTo>
                      <a:cubicBezTo>
                        <a:pt x="833" y="572"/>
                        <a:pt x="897" y="504"/>
                        <a:pt x="880" y="436"/>
                      </a:cubicBezTo>
                      <a:cubicBezTo>
                        <a:pt x="880" y="146"/>
                        <a:pt x="660" y="0"/>
                        <a:pt x="440" y="0"/>
                      </a:cubicBezTo>
                      <a:close/>
                      <a:moveTo>
                        <a:pt x="765" y="577"/>
                      </a:moveTo>
                      <a:lnTo>
                        <a:pt x="765" y="577"/>
                      </a:lnTo>
                      <a:cubicBezTo>
                        <a:pt x="762" y="577"/>
                        <a:pt x="760" y="577"/>
                        <a:pt x="757" y="577"/>
                      </a:cubicBezTo>
                      <a:lnTo>
                        <a:pt x="775" y="577"/>
                      </a:lnTo>
                      <a:cubicBezTo>
                        <a:pt x="772" y="577"/>
                        <a:pt x="768" y="577"/>
                        <a:pt x="765" y="577"/>
                      </a:cubicBezTo>
                      <a:close/>
                    </a:path>
                  </a:pathLst>
                </a:custGeom>
                <a:solidFill>
                  <a:srgbClr val="30364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  <p:sp>
              <p:nvSpPr>
                <p:cNvPr id="161" name="Google Shape;1141;p34"/>
                <p:cNvSpPr/>
                <p:nvPr/>
              </p:nvSpPr>
              <p:spPr>
                <a:xfrm>
                  <a:off x="6210513" y="1693162"/>
                  <a:ext cx="70853" cy="199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9" h="423" extrusionOk="0">
                      <a:moveTo>
                        <a:pt x="190" y="1"/>
                      </a:moveTo>
                      <a:cubicBezTo>
                        <a:pt x="93" y="1"/>
                        <a:pt x="1" y="124"/>
                        <a:pt x="92" y="229"/>
                      </a:cubicBezTo>
                      <a:cubicBezTo>
                        <a:pt x="194" y="348"/>
                        <a:pt x="346" y="418"/>
                        <a:pt x="515" y="422"/>
                      </a:cubicBezTo>
                      <a:lnTo>
                        <a:pt x="515" y="422"/>
                      </a:lnTo>
                      <a:cubicBezTo>
                        <a:pt x="684" y="418"/>
                        <a:pt x="835" y="348"/>
                        <a:pt x="937" y="229"/>
                      </a:cubicBezTo>
                      <a:cubicBezTo>
                        <a:pt x="1028" y="124"/>
                        <a:pt x="946" y="1"/>
                        <a:pt x="847" y="1"/>
                      </a:cubicBezTo>
                      <a:cubicBezTo>
                        <a:pt x="812" y="1"/>
                        <a:pt x="776" y="16"/>
                        <a:pt x="744" y="53"/>
                      </a:cubicBezTo>
                      <a:cubicBezTo>
                        <a:pt x="691" y="123"/>
                        <a:pt x="603" y="158"/>
                        <a:pt x="515" y="158"/>
                      </a:cubicBezTo>
                      <a:cubicBezTo>
                        <a:pt x="427" y="158"/>
                        <a:pt x="356" y="123"/>
                        <a:pt x="286" y="53"/>
                      </a:cubicBezTo>
                      <a:cubicBezTo>
                        <a:pt x="258" y="16"/>
                        <a:pt x="224" y="1"/>
                        <a:pt x="190" y="1"/>
                      </a:cubicBezTo>
                      <a:close/>
                      <a:moveTo>
                        <a:pt x="515" y="422"/>
                      </a:moveTo>
                      <a:cubicBezTo>
                        <a:pt x="509" y="422"/>
                        <a:pt x="503" y="422"/>
                        <a:pt x="497" y="422"/>
                      </a:cubicBezTo>
                      <a:lnTo>
                        <a:pt x="532" y="422"/>
                      </a:lnTo>
                      <a:cubicBezTo>
                        <a:pt x="526" y="422"/>
                        <a:pt x="521" y="422"/>
                        <a:pt x="515" y="422"/>
                      </a:cubicBezTo>
                      <a:close/>
                    </a:path>
                  </a:pathLst>
                </a:custGeom>
                <a:solidFill>
                  <a:srgbClr val="30364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05825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2937" y="2733675"/>
            <a:ext cx="3286125" cy="139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63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32873" y="674255"/>
            <a:ext cx="10372436" cy="402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Manners allow people to present himself/herself in a positive way to others.</a:t>
            </a:r>
          </a:p>
          <a:p>
            <a:pPr marL="800100" lvl="1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Etiquette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customary code of polite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behaviour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a society or among members of a particular profession or group. </a:t>
            </a:r>
          </a:p>
          <a:p>
            <a:pPr marL="800100" lvl="1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typically involves the use of good manners and consideration for others.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1" y="6442370"/>
            <a:ext cx="12215087" cy="461812"/>
            <a:chOff x="-1" y="6442370"/>
            <a:chExt cx="12215087" cy="461812"/>
          </a:xfrm>
        </p:grpSpPr>
        <p:sp>
          <p:nvSpPr>
            <p:cNvPr id="3" name="Rectangle 2"/>
            <p:cNvSpPr/>
            <p:nvPr/>
          </p:nvSpPr>
          <p:spPr>
            <a:xfrm>
              <a:off x="-1" y="6483927"/>
              <a:ext cx="10030691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45745" y="6465454"/>
              <a:ext cx="414363" cy="378455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10675163" y="6442370"/>
              <a:ext cx="1539923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1540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81279" y="47939"/>
            <a:ext cx="12273279" cy="6586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Differences between 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Manners</a:t>
            </a:r>
            <a:r>
              <a:rPr lang="en-US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en-US" sz="32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Etiquette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-1" y="6442370"/>
            <a:ext cx="12215087" cy="461812"/>
            <a:chOff x="-1" y="6442370"/>
            <a:chExt cx="12215087" cy="461812"/>
          </a:xfrm>
        </p:grpSpPr>
        <p:sp>
          <p:nvSpPr>
            <p:cNvPr id="6" name="Rectangle 5"/>
            <p:cNvSpPr/>
            <p:nvPr/>
          </p:nvSpPr>
          <p:spPr>
            <a:xfrm>
              <a:off x="-1" y="6483927"/>
              <a:ext cx="10030691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45745" y="6465454"/>
              <a:ext cx="414363" cy="378455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10675163" y="6442370"/>
              <a:ext cx="1539923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Rectangle 1"/>
          <p:cNvSpPr/>
          <p:nvPr/>
        </p:nvSpPr>
        <p:spPr>
          <a:xfrm>
            <a:off x="619760" y="763010"/>
            <a:ext cx="1095248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600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Manners </a:t>
            </a:r>
            <a:r>
              <a:rPr lang="en-US" sz="26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the </a:t>
            </a:r>
            <a:r>
              <a:rPr lang="en-US" sz="2600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basic general principles of politeness or polite </a:t>
            </a:r>
            <a:r>
              <a:rPr lang="en-US" sz="2600" dirty="0" err="1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behaviours</a:t>
            </a:r>
            <a:r>
              <a:rPr lang="en-US" sz="26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courtesies that we use in social situations and are expected of us in our day-to-day life. </a:t>
            </a:r>
            <a:r>
              <a:rPr lang="en-US" sz="26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</a:t>
            </a:r>
            <a:r>
              <a:rPr lang="en-US" sz="2600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Etiquette </a:t>
            </a:r>
            <a:r>
              <a:rPr lang="en-US" sz="2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the other hand is a set of specific rules, regulations, and customs that are expected in </a:t>
            </a:r>
            <a:r>
              <a:rPr lang="en-US" sz="2600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particular social </a:t>
            </a:r>
            <a:r>
              <a:rPr lang="en-US" sz="2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situations, often related to a certain profession or culture.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600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Manners </a:t>
            </a:r>
            <a:r>
              <a:rPr lang="en-US" sz="26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a reflection of our character,</a:t>
            </a:r>
            <a:r>
              <a:rPr lang="en-US" sz="26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etiquette </a:t>
            </a:r>
            <a:r>
              <a:rPr lang="en-US" sz="2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a reflection of our culture. 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600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Manners </a:t>
            </a:r>
            <a:r>
              <a:rPr lang="en-US" sz="26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more individual and can be adapted according to the </a:t>
            </a:r>
            <a:r>
              <a:rPr lang="en-US" sz="2600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situation</a:t>
            </a:r>
            <a:r>
              <a:rPr lang="en-US" sz="26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en-US" sz="2600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While </a:t>
            </a:r>
            <a:r>
              <a:rPr lang="en-US" sz="2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etiquette is more structured and should be followed exactly as it is laid out.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600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Manners </a:t>
            </a:r>
            <a:r>
              <a:rPr lang="en-US" sz="26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flexible and can be adapted to different cultures, </a:t>
            </a:r>
            <a:r>
              <a:rPr lang="en-US" sz="2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while etiquette is much more rigid and is often specific to a certain culture</a:t>
            </a:r>
            <a:r>
              <a:rPr lang="en-US" sz="2600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6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17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5188415" y="2575934"/>
            <a:ext cx="1884556" cy="1884556"/>
          </a:xfrm>
          <a:prstGeom prst="ellipse">
            <a:avLst/>
          </a:prstGeom>
          <a:solidFill>
            <a:schemeClr val="bg1">
              <a:lumMod val="85000"/>
            </a:schemeClr>
          </a:solidFill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Impact" panose="020B0806030902050204" pitchFamily="34" charset="0"/>
              </a:rPr>
              <a:t>YOU</a:t>
            </a:r>
            <a:endParaRPr lang="en-US" sz="2800" dirty="0">
              <a:solidFill>
                <a:schemeClr val="tx1"/>
              </a:solidFill>
              <a:latin typeface="Impact" panose="020B0806030902050204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3459666" y="929268"/>
            <a:ext cx="1572324" cy="157232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2837986" y="2501592"/>
            <a:ext cx="1393903" cy="139390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197862" y="232317"/>
            <a:ext cx="1393903" cy="139390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3212582" y="4126284"/>
            <a:ext cx="1393903" cy="139390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4569213" y="5121200"/>
            <a:ext cx="1393903" cy="139390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6395844" y="5025485"/>
            <a:ext cx="1393903" cy="139390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6936058" y="659316"/>
            <a:ext cx="1393903" cy="139390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Teachers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7878337" y="2204226"/>
            <a:ext cx="1393903" cy="139390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750097" y="3895495"/>
            <a:ext cx="1393903" cy="139390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789747" y="4435210"/>
            <a:ext cx="15640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Administrators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303051" y="1453820"/>
            <a:ext cx="18576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Community</a:t>
            </a:r>
          </a:p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Members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411435" y="4669346"/>
            <a:ext cx="18576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Guardians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937100" y="5673887"/>
            <a:ext cx="18576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Media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560497" y="5595185"/>
            <a:ext cx="18576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Colleagues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661813" y="2631322"/>
            <a:ext cx="18576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Different</a:t>
            </a:r>
          </a:p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Offices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174314" y="3044694"/>
            <a:ext cx="18576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Alumni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Straight Connector 25"/>
          <p:cNvCxnSpPr>
            <a:stCxn id="11" idx="4"/>
          </p:cNvCxnSpPr>
          <p:nvPr/>
        </p:nvCxnSpPr>
        <p:spPr>
          <a:xfrm>
            <a:off x="5894814" y="1626220"/>
            <a:ext cx="55060" cy="94971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936058" y="3985633"/>
            <a:ext cx="814039" cy="41101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7072971" y="3064495"/>
            <a:ext cx="805368" cy="26247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6603994" y="1848692"/>
            <a:ext cx="508932" cy="8490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4477356" y="3885910"/>
            <a:ext cx="736610" cy="54401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5453266" y="4354709"/>
            <a:ext cx="206427" cy="78573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6502590" y="4411678"/>
            <a:ext cx="292186" cy="69372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 flipV="1">
            <a:off x="4258582" y="3198543"/>
            <a:ext cx="939281" cy="1798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8" idx="1"/>
            <a:endCxn id="9" idx="5"/>
          </p:cNvCxnSpPr>
          <p:nvPr/>
        </p:nvCxnSpPr>
        <p:spPr>
          <a:xfrm flipH="1" flipV="1">
            <a:off x="4801728" y="2271330"/>
            <a:ext cx="662674" cy="58059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 rot="16200000">
            <a:off x="-2302575" y="3228944"/>
            <a:ext cx="6858002" cy="40011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Your Network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64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9782" y="828288"/>
            <a:ext cx="10372436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err="1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Makie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positive and lasting impression on others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Strengthen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relationships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Improve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self-confidence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Avoid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potential conflict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positive contribution to society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Respect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yourself and those around you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Give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a professional edge in the workplace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Promote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atmosphere of tolerance and understanding.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Promote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civility and politeness in society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-1" y="6442370"/>
            <a:ext cx="12215087" cy="461812"/>
            <a:chOff x="-1" y="6442370"/>
            <a:chExt cx="12215087" cy="461812"/>
          </a:xfrm>
        </p:grpSpPr>
        <p:sp>
          <p:nvSpPr>
            <p:cNvPr id="6" name="Rectangle 5"/>
            <p:cNvSpPr/>
            <p:nvPr/>
          </p:nvSpPr>
          <p:spPr>
            <a:xfrm>
              <a:off x="-1" y="6483927"/>
              <a:ext cx="10030691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45745" y="6465454"/>
              <a:ext cx="414363" cy="378455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10675163" y="6442370"/>
              <a:ext cx="1539923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0" y="0"/>
            <a:ext cx="12215087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Benefits of Good Manners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8722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9782" y="828288"/>
            <a:ext cx="1037243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600"/>
              </a:spcBef>
              <a:spcAft>
                <a:spcPts val="600"/>
              </a:spcAft>
            </a:pPr>
            <a:endParaRPr lang="en-US" sz="2800" dirty="0" smtClean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Etiquette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manners go hand in hand. You will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find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several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etiquette for different situations</a:t>
            </a:r>
          </a:p>
          <a:p>
            <a:pPr marR="0" lvl="0">
              <a:spcBef>
                <a:spcPts val="600"/>
              </a:spcBef>
              <a:spcAft>
                <a:spcPts val="600"/>
              </a:spcAft>
            </a:pPr>
            <a:endParaRPr lang="en-US" sz="2800" b="1" dirty="0" smtClean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600"/>
              </a:spcBef>
              <a:spcAft>
                <a:spcPts val="600"/>
              </a:spcAft>
            </a:pPr>
            <a:endParaRPr lang="en-US" sz="2800" b="1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600"/>
              </a:spcBef>
              <a:spcAft>
                <a:spcPts val="600"/>
              </a:spcAft>
            </a:pPr>
            <a:r>
              <a:rPr lang="en-US" sz="2800" b="1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 </a:t>
            </a:r>
            <a:r>
              <a:rPr lang="en-US" sz="2800" b="1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etiquette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the set of conventions and expectations governing how people should behave in social situations. It includes practices such as using polite language, making introductions, and respecting personal space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-1" y="6442370"/>
            <a:ext cx="12215087" cy="461812"/>
            <a:chOff x="-1" y="6442370"/>
            <a:chExt cx="12215087" cy="461812"/>
          </a:xfrm>
        </p:grpSpPr>
        <p:sp>
          <p:nvSpPr>
            <p:cNvPr id="6" name="Rectangle 5"/>
            <p:cNvSpPr/>
            <p:nvPr/>
          </p:nvSpPr>
          <p:spPr>
            <a:xfrm>
              <a:off x="-1" y="6483927"/>
              <a:ext cx="10030691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45745" y="6465454"/>
              <a:ext cx="414363" cy="378455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10675163" y="6442370"/>
              <a:ext cx="1539923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0" y="0"/>
            <a:ext cx="12215087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Different Types of Etiquette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635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86048" y="523220"/>
            <a:ext cx="10372436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Maintain eye contact.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Smile and be friendly.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Shake hands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firmly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Speak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clearly and confidently.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the other person’s name.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correct titles and honorifics.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Stand up for a formal introduction.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Wait for the other person to introduce themselves first.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Ask questions to show interest.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Follow up with a thank you or goodbye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-1" y="6442370"/>
            <a:ext cx="12215087" cy="461812"/>
            <a:chOff x="-1" y="6442370"/>
            <a:chExt cx="12215087" cy="461812"/>
          </a:xfrm>
        </p:grpSpPr>
        <p:sp>
          <p:nvSpPr>
            <p:cNvPr id="6" name="Rectangle 5"/>
            <p:cNvSpPr/>
            <p:nvPr/>
          </p:nvSpPr>
          <p:spPr>
            <a:xfrm>
              <a:off x="-1" y="6483927"/>
              <a:ext cx="10030691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45745" y="6465454"/>
              <a:ext cx="414363" cy="378455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10675163" y="6442370"/>
              <a:ext cx="1539923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0" y="0"/>
            <a:ext cx="12215087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Different Types of Etiquette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-1812194" y="3241963"/>
            <a:ext cx="5083278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Introductions Etiquette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59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94948" y="603874"/>
            <a:ext cx="103724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Listen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attentively and avoid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interrupting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Refrain from bringing up controversial topics or topics that make others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uncomfortable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Speak with respect and avoid using offensive language.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mindful of nonverbal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cues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Refrain from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dominating/monopolizing </a:t>
            </a: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conversation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Respect the other person's beliefs and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opinions with an open mind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Keep an open mind when engaging in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conversations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sure to ask questions and show genuine interest 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aware of the other person's time </a:t>
            </a:r>
            <a:r>
              <a:rPr lang="en-US" sz="2800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constraints</a:t>
            </a:r>
            <a:endParaRPr lang="en-US" sz="2800" dirty="0">
              <a:solidFill>
                <a:srgbClr val="25252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-1" y="6442370"/>
            <a:ext cx="12215087" cy="461812"/>
            <a:chOff x="-1" y="6442370"/>
            <a:chExt cx="12215087" cy="461812"/>
          </a:xfrm>
        </p:grpSpPr>
        <p:sp>
          <p:nvSpPr>
            <p:cNvPr id="6" name="Rectangle 5"/>
            <p:cNvSpPr/>
            <p:nvPr/>
          </p:nvSpPr>
          <p:spPr>
            <a:xfrm>
              <a:off x="-1" y="6483927"/>
              <a:ext cx="10030691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45745" y="6465454"/>
              <a:ext cx="414363" cy="378455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10675163" y="6442370"/>
              <a:ext cx="1539923" cy="4202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0" y="0"/>
            <a:ext cx="12215087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252525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Different Types of Etiquette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-1714180" y="3204259"/>
            <a:ext cx="5083278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chemeClr val="bg1"/>
                </a:solidFill>
              </a:rPr>
              <a:t>Conersations</a:t>
            </a:r>
            <a:r>
              <a:rPr lang="en-US" sz="2800" b="1" dirty="0" smtClean="0">
                <a:solidFill>
                  <a:schemeClr val="bg1"/>
                </a:solidFill>
              </a:rPr>
              <a:t> Etiquette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51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1206</TotalTime>
  <Words>1562</Words>
  <Application>Microsoft Office PowerPoint</Application>
  <PresentationFormat>Widescreen</PresentationFormat>
  <Paragraphs>219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Arial Narrow</vt:lpstr>
      <vt:lpstr>Calibri</vt:lpstr>
      <vt:lpstr>Calibri Light</vt:lpstr>
      <vt:lpstr>Fira Sans Extra Condensed</vt:lpstr>
      <vt:lpstr>Impact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Md. Mashihur Rahman</dc:creator>
  <cp:lastModifiedBy>Md. Mashihur Rahman</cp:lastModifiedBy>
  <cp:revision>162</cp:revision>
  <dcterms:created xsi:type="dcterms:W3CDTF">2022-08-19T17:05:41Z</dcterms:created>
  <dcterms:modified xsi:type="dcterms:W3CDTF">2022-12-10T19:24:34Z</dcterms:modified>
</cp:coreProperties>
</file>